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75" d="100"/>
          <a:sy n="75" d="100"/>
        </p:scale>
        <p:origin x="-1784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interSettings" Target="printerSettings/printerSettings1.bin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4" Type="http://schemas.openxmlformats.org/officeDocument/2006/relationships/image" Target="../media/image5.jpg"/><Relationship Id="rId5" Type="http://schemas.openxmlformats.org/officeDocument/2006/relationships/image" Target="../media/image6.png"/><Relationship Id="rId6" Type="http://schemas.openxmlformats.org/officeDocument/2006/relationships/image" Target="../media/image7.jpg"/><Relationship Id="rId1" Type="http://schemas.openxmlformats.org/officeDocument/2006/relationships/image" Target="../media/image2.jpg"/><Relationship Id="rId2" Type="http://schemas.openxmlformats.org/officeDocument/2006/relationships/image" Target="../media/image3.pn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4" Type="http://schemas.openxmlformats.org/officeDocument/2006/relationships/image" Target="../media/image11.jpg"/><Relationship Id="rId5" Type="http://schemas.openxmlformats.org/officeDocument/2006/relationships/image" Target="../media/image12.jpg"/><Relationship Id="rId6" Type="http://schemas.openxmlformats.org/officeDocument/2006/relationships/image" Target="../media/image13.jpg"/><Relationship Id="rId1" Type="http://schemas.openxmlformats.org/officeDocument/2006/relationships/image" Target="../media/image8.jpg"/><Relationship Id="rId2" Type="http://schemas.openxmlformats.org/officeDocument/2006/relationships/image" Target="../media/image9.jp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4" Type="http://schemas.openxmlformats.org/officeDocument/2006/relationships/image" Target="../media/image15.jpg"/><Relationship Id="rId5" Type="http://schemas.openxmlformats.org/officeDocument/2006/relationships/image" Target="../media/image16.jpeg"/><Relationship Id="rId1" Type="http://schemas.openxmlformats.org/officeDocument/2006/relationships/image" Target="../media/image12.jpg"/><Relationship Id="rId2" Type="http://schemas.openxmlformats.org/officeDocument/2006/relationships/image" Target="../media/image11.jp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4" Type="http://schemas.openxmlformats.org/officeDocument/2006/relationships/image" Target="../media/image5.jpg"/><Relationship Id="rId5" Type="http://schemas.openxmlformats.org/officeDocument/2006/relationships/image" Target="../media/image6.png"/><Relationship Id="rId6" Type="http://schemas.openxmlformats.org/officeDocument/2006/relationships/image" Target="../media/image7.jpg"/><Relationship Id="rId1" Type="http://schemas.openxmlformats.org/officeDocument/2006/relationships/image" Target="../media/image2.jpg"/><Relationship Id="rId2" Type="http://schemas.openxmlformats.org/officeDocument/2006/relationships/image" Target="../media/image3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4" Type="http://schemas.openxmlformats.org/officeDocument/2006/relationships/image" Target="../media/image11.jpg"/><Relationship Id="rId5" Type="http://schemas.openxmlformats.org/officeDocument/2006/relationships/image" Target="../media/image12.jpg"/><Relationship Id="rId6" Type="http://schemas.openxmlformats.org/officeDocument/2006/relationships/image" Target="../media/image13.jpg"/><Relationship Id="rId1" Type="http://schemas.openxmlformats.org/officeDocument/2006/relationships/image" Target="../media/image8.jpg"/><Relationship Id="rId2" Type="http://schemas.openxmlformats.org/officeDocument/2006/relationships/image" Target="../media/image9.jp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4" Type="http://schemas.openxmlformats.org/officeDocument/2006/relationships/image" Target="../media/image15.jpg"/><Relationship Id="rId5" Type="http://schemas.openxmlformats.org/officeDocument/2006/relationships/image" Target="../media/image16.jpeg"/><Relationship Id="rId1" Type="http://schemas.openxmlformats.org/officeDocument/2006/relationships/image" Target="../media/image12.jpg"/><Relationship Id="rId2" Type="http://schemas.openxmlformats.org/officeDocument/2006/relationships/image" Target="../media/image11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6680F36-5689-4C42-ABA2-0EBB7E8E3B78}" type="doc">
      <dgm:prSet loTypeId="urn:microsoft.com/office/officeart/2005/8/layout/pList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96342CF-133D-BF43-BF05-9FF49485525A}">
      <dgm:prSet phldrT="[Text]"/>
      <dgm:spPr/>
      <dgm:t>
        <a:bodyPr/>
        <a:lstStyle/>
        <a:p>
          <a:r>
            <a:rPr lang="en-US" b="0" i="0" u="none" smtClean="0"/>
            <a:t>at least 1 dead 2 missing after severe flash flood rips through ellicott city johnwoodrowcox ovettawashpost</a:t>
          </a:r>
          <a:endParaRPr lang="en-US"/>
        </a:p>
      </dgm:t>
    </dgm:pt>
    <dgm:pt modelId="{AD5D84A7-51FE-C941-B05B-6074B89C7E61}" type="parTrans" cxnId="{FEB8B27C-E1BA-CA41-AFD3-700B3D834090}">
      <dgm:prSet/>
      <dgm:spPr/>
      <dgm:t>
        <a:bodyPr/>
        <a:lstStyle/>
        <a:p>
          <a:endParaRPr lang="en-US"/>
        </a:p>
      </dgm:t>
    </dgm:pt>
    <dgm:pt modelId="{674F8736-A088-2547-9A6C-14B708BF74F0}" type="sibTrans" cxnId="{FEB8B27C-E1BA-CA41-AFD3-700B3D834090}">
      <dgm:prSet/>
      <dgm:spPr/>
      <dgm:t>
        <a:bodyPr/>
        <a:lstStyle/>
        <a:p>
          <a:endParaRPr lang="en-US"/>
        </a:p>
      </dgm:t>
    </dgm:pt>
    <dgm:pt modelId="{1DB0BC63-182E-1045-84EF-D9E734B6A0C5}">
      <dgm:prSet/>
      <dgm:spPr/>
      <dgm:t>
        <a:bodyPr/>
        <a:lstStyle/>
        <a:p>
          <a:r>
            <a:rPr lang="en-US" b="0" i="0" u="none" dirty="0" smtClean="0"/>
            <a:t>severe flash flood in </a:t>
          </a:r>
          <a:r>
            <a:rPr lang="en-US" b="0" i="0" u="none" dirty="0" err="1" smtClean="0"/>
            <a:t>ellicott</a:t>
          </a:r>
          <a:r>
            <a:rPr lang="en-US" b="0" i="0" u="none" dirty="0" smtClean="0"/>
            <a:t> city kills at least 1 destroys businesses a vicious </a:t>
          </a:r>
          <a:r>
            <a:rPr lang="en-US" b="0" i="0" u="none" dirty="0" err="1" smtClean="0"/>
            <a:t>saturday</a:t>
          </a:r>
          <a:r>
            <a:rPr lang="en-US" b="0" i="0" u="none" dirty="0" smtClean="0"/>
            <a:t> night flash </a:t>
          </a:r>
          <a:r>
            <a:rPr lang="en-US" b="0" i="0" u="none" dirty="0" err="1" smtClean="0"/>
            <a:t>flo</a:t>
          </a:r>
          <a:endParaRPr lang="en-US" dirty="0"/>
        </a:p>
      </dgm:t>
    </dgm:pt>
    <dgm:pt modelId="{38ACED2D-5A8D-704A-A75A-A0F5F9DDE9EA}" type="parTrans" cxnId="{7D121F9D-BE48-F543-945F-1711EC8D7142}">
      <dgm:prSet/>
      <dgm:spPr/>
      <dgm:t>
        <a:bodyPr/>
        <a:lstStyle/>
        <a:p>
          <a:endParaRPr lang="en-US"/>
        </a:p>
      </dgm:t>
    </dgm:pt>
    <dgm:pt modelId="{76705A1A-4908-2345-B7D3-DA3C40F6BFA2}" type="sibTrans" cxnId="{7D121F9D-BE48-F543-945F-1711EC8D7142}">
      <dgm:prSet/>
      <dgm:spPr/>
      <dgm:t>
        <a:bodyPr/>
        <a:lstStyle/>
        <a:p>
          <a:endParaRPr lang="en-US"/>
        </a:p>
      </dgm:t>
    </dgm:pt>
    <dgm:pt modelId="{66FAB11C-E244-CA49-BD0B-0950E29F8605}">
      <dgm:prSet/>
      <dgm:spPr/>
      <dgm:t>
        <a:bodyPr/>
        <a:lstStyle/>
        <a:p>
          <a:r>
            <a:rPr lang="en-US" b="0" i="0" u="none" dirty="0" smtClean="0"/>
            <a:t>devastating 1 dead others missing in </a:t>
          </a:r>
          <a:r>
            <a:rPr lang="en-US" b="0" i="0" u="none" dirty="0" err="1" smtClean="0"/>
            <a:t>ellicottcity</a:t>
          </a:r>
          <a:r>
            <a:rPr lang="en-US" b="0" i="0" u="none" dirty="0" smtClean="0"/>
            <a:t> after historic flood</a:t>
          </a:r>
          <a:endParaRPr lang="en-US" dirty="0"/>
        </a:p>
      </dgm:t>
    </dgm:pt>
    <dgm:pt modelId="{F562EF7E-0A5D-E04F-B6A6-EB923018FDD9}" type="parTrans" cxnId="{03A420C0-44CD-8F4D-9137-A3E256FBF255}">
      <dgm:prSet/>
      <dgm:spPr/>
      <dgm:t>
        <a:bodyPr/>
        <a:lstStyle/>
        <a:p>
          <a:endParaRPr lang="en-US"/>
        </a:p>
      </dgm:t>
    </dgm:pt>
    <dgm:pt modelId="{F1DB1F20-C514-354D-B61D-690CE064B84B}" type="sibTrans" cxnId="{03A420C0-44CD-8F4D-9137-A3E256FBF255}">
      <dgm:prSet/>
      <dgm:spPr/>
      <dgm:t>
        <a:bodyPr/>
        <a:lstStyle/>
        <a:p>
          <a:endParaRPr lang="en-US"/>
        </a:p>
      </dgm:t>
    </dgm:pt>
    <dgm:pt modelId="{55215B07-F39E-D944-B2C6-0C5950602165}">
      <dgm:prSet/>
      <dgm:spPr/>
      <dgm:t>
        <a:bodyPr/>
        <a:lstStyle/>
        <a:p>
          <a:r>
            <a:rPr lang="en-US" b="0" i="0" u="none" smtClean="0"/>
            <a:t>i think</a:t>
          </a:r>
          <a:endParaRPr lang="en-US"/>
        </a:p>
      </dgm:t>
    </dgm:pt>
    <dgm:pt modelId="{CDD4C78F-B412-8F4A-BAEE-F9A2CF57CD6C}" type="parTrans" cxnId="{25D0C4D1-958B-734E-A703-D09EDB17266F}">
      <dgm:prSet/>
      <dgm:spPr/>
      <dgm:t>
        <a:bodyPr/>
        <a:lstStyle/>
        <a:p>
          <a:endParaRPr lang="en-US"/>
        </a:p>
      </dgm:t>
    </dgm:pt>
    <dgm:pt modelId="{FCDC6617-E137-8A4C-B021-B118EF542622}" type="sibTrans" cxnId="{25D0C4D1-958B-734E-A703-D09EDB17266F}">
      <dgm:prSet/>
      <dgm:spPr/>
      <dgm:t>
        <a:bodyPr/>
        <a:lstStyle/>
        <a:p>
          <a:endParaRPr lang="en-US"/>
        </a:p>
      </dgm:t>
    </dgm:pt>
    <dgm:pt modelId="{F26E3FBF-803E-AE4A-A400-9DDC8F319469}">
      <dgm:prSet/>
      <dgm:spPr/>
      <dgm:t>
        <a:bodyPr/>
        <a:lstStyle/>
        <a:p>
          <a:r>
            <a:rPr lang="en-US" b="0" i="0" u="none" dirty="0" smtClean="0"/>
            <a:t>2 dead emergency declared after historic </a:t>
          </a:r>
          <a:r>
            <a:rPr lang="en-US" b="0" i="0" u="none" dirty="0" err="1" smtClean="0"/>
            <a:t>ellicott</a:t>
          </a:r>
          <a:r>
            <a:rPr lang="en-US" b="0" i="0" u="none" dirty="0" smtClean="0"/>
            <a:t> city ravaged by flash flood</a:t>
          </a:r>
          <a:endParaRPr lang="en-US" dirty="0"/>
        </a:p>
      </dgm:t>
    </dgm:pt>
    <dgm:pt modelId="{EE05D703-DAC3-5F42-9688-835ED5A95789}" type="parTrans" cxnId="{D285C2D7-DF13-1F4B-BAEB-B78F448E6D91}">
      <dgm:prSet/>
      <dgm:spPr/>
      <dgm:t>
        <a:bodyPr/>
        <a:lstStyle/>
        <a:p>
          <a:endParaRPr lang="en-US"/>
        </a:p>
      </dgm:t>
    </dgm:pt>
    <dgm:pt modelId="{CE4B1C32-8ACF-0D41-9F14-3DBD2AE17CD7}" type="sibTrans" cxnId="{D285C2D7-DF13-1F4B-BAEB-B78F448E6D91}">
      <dgm:prSet/>
      <dgm:spPr/>
      <dgm:t>
        <a:bodyPr/>
        <a:lstStyle/>
        <a:p>
          <a:endParaRPr lang="en-US"/>
        </a:p>
      </dgm:t>
    </dgm:pt>
    <dgm:pt modelId="{8881D009-BCBE-8A47-B8D9-EB23B5352BE3}">
      <dgm:prSet/>
      <dgm:spPr/>
      <dgm:t>
        <a:bodyPr/>
        <a:lstStyle/>
        <a:p>
          <a:r>
            <a:rPr lang="en-US" b="0" i="0" u="none" dirty="0" smtClean="0"/>
            <a:t>video of </a:t>
          </a:r>
          <a:r>
            <a:rPr lang="en-US" b="0" i="0" u="none" dirty="0" err="1" smtClean="0"/>
            <a:t>tonights</a:t>
          </a:r>
          <a:r>
            <a:rPr lang="en-US" b="0" i="0" u="none" dirty="0" smtClean="0"/>
            <a:t> flood in historic </a:t>
          </a:r>
          <a:r>
            <a:rPr lang="en-US" b="0" i="0" u="none" dirty="0" err="1" smtClean="0"/>
            <a:t>ellicott</a:t>
          </a:r>
          <a:r>
            <a:rPr lang="en-US" b="0" i="0" u="none" dirty="0" smtClean="0"/>
            <a:t> city md  scary and sad &lt;3 </a:t>
          </a:r>
          <a:r>
            <a:rPr lang="en-US" b="0" i="0" u="none" dirty="0" err="1" smtClean="0"/>
            <a:t>i</a:t>
          </a:r>
          <a:r>
            <a:rPr lang="en-US" b="0" i="0" u="none" dirty="0" smtClean="0"/>
            <a:t> hope no one has been hurt or worse</a:t>
          </a:r>
          <a:endParaRPr lang="en-US" dirty="0"/>
        </a:p>
      </dgm:t>
    </dgm:pt>
    <dgm:pt modelId="{5FCDAF12-5C70-FD4F-80AA-54D3E0620C3C}" type="parTrans" cxnId="{52665BCD-5980-E146-A2A2-A887565D8146}">
      <dgm:prSet/>
      <dgm:spPr/>
    </dgm:pt>
    <dgm:pt modelId="{63811CD5-553C-EF4C-A371-0656BD63DC8A}" type="sibTrans" cxnId="{52665BCD-5980-E146-A2A2-A887565D8146}">
      <dgm:prSet/>
      <dgm:spPr/>
    </dgm:pt>
    <dgm:pt modelId="{96ACB0F1-CF3F-B340-AE02-E8A02526C339}" type="pres">
      <dgm:prSet presAssocID="{36680F36-5689-4C42-ABA2-0EBB7E8E3B78}" presName="Name0" presStyleCnt="0">
        <dgm:presLayoutVars>
          <dgm:dir/>
          <dgm:resizeHandles val="exact"/>
        </dgm:presLayoutVars>
      </dgm:prSet>
      <dgm:spPr/>
    </dgm:pt>
    <dgm:pt modelId="{C052ABDF-8DC9-C64D-B7D6-5AA17064CF2E}" type="pres">
      <dgm:prSet presAssocID="{596342CF-133D-BF43-BF05-9FF49485525A}" presName="compNode" presStyleCnt="0"/>
      <dgm:spPr/>
    </dgm:pt>
    <dgm:pt modelId="{A96E1B40-B825-B24E-B479-86C9DAC7F3F7}" type="pres">
      <dgm:prSet presAssocID="{596342CF-133D-BF43-BF05-9FF49485525A}" presName="pict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9000" b="-9000"/>
          </a:stretch>
        </a:blipFill>
      </dgm:spPr>
    </dgm:pt>
    <dgm:pt modelId="{46FD479D-7A19-6D49-A18F-29AD35775873}" type="pres">
      <dgm:prSet presAssocID="{596342CF-133D-BF43-BF05-9FF49485525A}" presName="textRect" presStyleLbl="revTx" presStyleIdx="0" presStyleCnt="6">
        <dgm:presLayoutVars>
          <dgm:bulletEnabled val="1"/>
        </dgm:presLayoutVars>
      </dgm:prSet>
      <dgm:spPr/>
    </dgm:pt>
    <dgm:pt modelId="{9CD0E54C-79D2-7F47-85ED-4994DFB781BB}" type="pres">
      <dgm:prSet presAssocID="{674F8736-A088-2547-9A6C-14B708BF74F0}" presName="sibTrans" presStyleLbl="sibTrans2D1" presStyleIdx="0" presStyleCnt="0"/>
      <dgm:spPr/>
    </dgm:pt>
    <dgm:pt modelId="{5A5CF161-C84B-604C-BAD3-C5D1B9518D08}" type="pres">
      <dgm:prSet presAssocID="{1DB0BC63-182E-1045-84EF-D9E734B6A0C5}" presName="compNode" presStyleCnt="0"/>
      <dgm:spPr/>
    </dgm:pt>
    <dgm:pt modelId="{896C185B-510D-144E-8CDB-2DC40717448F}" type="pres">
      <dgm:prSet presAssocID="{1DB0BC63-182E-1045-84EF-D9E734B6A0C5}" presName="pictRect" presStyleLbl="node1" presStyleIdx="1" presStyleCnt="6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00" r="-100000"/>
          </a:stretch>
        </a:blipFill>
      </dgm:spPr>
    </dgm:pt>
    <dgm:pt modelId="{A6C09117-AE71-2542-AE8A-A47DFE76913E}" type="pres">
      <dgm:prSet presAssocID="{1DB0BC63-182E-1045-84EF-D9E734B6A0C5}" presName="textRect" presStyleLbl="revTx" presStyleIdx="1" presStyleCnt="6">
        <dgm:presLayoutVars>
          <dgm:bulletEnabled val="1"/>
        </dgm:presLayoutVars>
      </dgm:prSet>
      <dgm:spPr/>
    </dgm:pt>
    <dgm:pt modelId="{A2A4FB16-8189-634F-905D-06590A932F51}" type="pres">
      <dgm:prSet presAssocID="{76705A1A-4908-2345-B7D3-DA3C40F6BFA2}" presName="sibTrans" presStyleLbl="sibTrans2D1" presStyleIdx="0" presStyleCnt="0"/>
      <dgm:spPr/>
    </dgm:pt>
    <dgm:pt modelId="{D660CAF0-DED1-844D-B6C3-55A827D6DA28}" type="pres">
      <dgm:prSet presAssocID="{66FAB11C-E244-CA49-BD0B-0950E29F8605}" presName="compNode" presStyleCnt="0"/>
      <dgm:spPr/>
    </dgm:pt>
    <dgm:pt modelId="{1674279A-C5CC-4949-BEA1-2D656809D7CA}" type="pres">
      <dgm:prSet presAssocID="{66FAB11C-E244-CA49-BD0B-0950E29F8605}" presName="pictRect" presStyleLbl="node1" presStyleIdx="2" presStyleCnt="6"/>
      <dgm:spPr>
        <a:blipFill rotWithShape="1">
          <a:blip xmlns:r="http://schemas.openxmlformats.org/officeDocument/2006/relationships" r:embed="rId3"/>
          <a:srcRect/>
          <a:stretch>
            <a:fillRect/>
          </a:stretch>
        </a:blipFill>
      </dgm:spPr>
    </dgm:pt>
    <dgm:pt modelId="{E81CA2ED-E868-AA42-B12F-1CD581D72435}" type="pres">
      <dgm:prSet presAssocID="{66FAB11C-E244-CA49-BD0B-0950E29F8605}" presName="textRect" presStyleLbl="revTx" presStyleIdx="2" presStyleCnt="6">
        <dgm:presLayoutVars>
          <dgm:bulletEnabled val="1"/>
        </dgm:presLayoutVars>
      </dgm:prSet>
      <dgm:spPr/>
    </dgm:pt>
    <dgm:pt modelId="{F9B691D4-410F-7F45-BA9C-7D0F65052DC9}" type="pres">
      <dgm:prSet presAssocID="{F1DB1F20-C514-354D-B61D-690CE064B84B}" presName="sibTrans" presStyleLbl="sibTrans2D1" presStyleIdx="0" presStyleCnt="0"/>
      <dgm:spPr/>
    </dgm:pt>
    <dgm:pt modelId="{B8570392-6AC3-4C4B-8764-F4079F2D9F23}" type="pres">
      <dgm:prSet presAssocID="{55215B07-F39E-D944-B2C6-0C5950602165}" presName="compNode" presStyleCnt="0"/>
      <dgm:spPr/>
    </dgm:pt>
    <dgm:pt modelId="{6B73AD55-96AD-AB44-A24B-71E78291FAE1}" type="pres">
      <dgm:prSet presAssocID="{55215B07-F39E-D944-B2C6-0C5950602165}" presName="pictRect" presStyleLbl="node1" presStyleIdx="3" presStyleCnt="6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</dgm:spPr>
    </dgm:pt>
    <dgm:pt modelId="{481D162E-4521-F349-9D94-134698283800}" type="pres">
      <dgm:prSet presAssocID="{55215B07-F39E-D944-B2C6-0C5950602165}" presName="textRect" presStyleLbl="revTx" presStyleIdx="3" presStyleCnt="6">
        <dgm:presLayoutVars>
          <dgm:bulletEnabled val="1"/>
        </dgm:presLayoutVars>
      </dgm:prSet>
      <dgm:spPr/>
    </dgm:pt>
    <dgm:pt modelId="{FEFF4796-0088-224D-B738-ADB3BDC3BAC7}" type="pres">
      <dgm:prSet presAssocID="{FCDC6617-E137-8A4C-B021-B118EF542622}" presName="sibTrans" presStyleLbl="sibTrans2D1" presStyleIdx="0" presStyleCnt="0"/>
      <dgm:spPr/>
    </dgm:pt>
    <dgm:pt modelId="{97612253-4B0E-E046-928E-394CD101C06E}" type="pres">
      <dgm:prSet presAssocID="{F26E3FBF-803E-AE4A-A400-9DDC8F319469}" presName="compNode" presStyleCnt="0"/>
      <dgm:spPr/>
    </dgm:pt>
    <dgm:pt modelId="{AFBFC8DF-2336-D546-87FC-D88081A13920}" type="pres">
      <dgm:prSet presAssocID="{F26E3FBF-803E-AE4A-A400-9DDC8F319469}" presName="pictRect" presStyleLbl="node1" presStyleIdx="4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3000" r="-63000"/>
          </a:stretch>
        </a:blipFill>
      </dgm:spPr>
    </dgm:pt>
    <dgm:pt modelId="{11C6BF57-5B9C-614B-B7C4-39E1828ABA53}" type="pres">
      <dgm:prSet presAssocID="{F26E3FBF-803E-AE4A-A400-9DDC8F319469}" presName="textRect" presStyleLbl="revTx" presStyleIdx="4" presStyleCnt="6">
        <dgm:presLayoutVars>
          <dgm:bulletEnabled val="1"/>
        </dgm:presLayoutVars>
      </dgm:prSet>
      <dgm:spPr/>
    </dgm:pt>
    <dgm:pt modelId="{3FC2C295-9D02-5046-85D2-5E1A2A7D95CB}" type="pres">
      <dgm:prSet presAssocID="{CE4B1C32-8ACF-0D41-9F14-3DBD2AE17CD7}" presName="sibTrans" presStyleLbl="sibTrans2D1" presStyleIdx="0" presStyleCnt="0"/>
      <dgm:spPr/>
    </dgm:pt>
    <dgm:pt modelId="{D228F50E-30A0-3849-8A38-0361EC99D4B6}" type="pres">
      <dgm:prSet presAssocID="{8881D009-BCBE-8A47-B8D9-EB23B5352BE3}" presName="compNode" presStyleCnt="0"/>
      <dgm:spPr/>
    </dgm:pt>
    <dgm:pt modelId="{230E8902-0BFE-D941-9D93-394D583D3CE8}" type="pres">
      <dgm:prSet presAssocID="{8881D009-BCBE-8A47-B8D9-EB23B5352BE3}" presName="pictRect" presStyleLbl="node1" presStyleIdx="5" presStyleCnt="6"/>
      <dgm:spPr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7000" b="-17000"/>
          </a:stretch>
        </a:blipFill>
      </dgm:spPr>
    </dgm:pt>
    <dgm:pt modelId="{B81B70EF-305F-1D47-96F0-70981DC73FFF}" type="pres">
      <dgm:prSet presAssocID="{8881D009-BCBE-8A47-B8D9-EB23B5352BE3}" presName="textRect" presStyleLbl="revTx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19CA33D-5D23-E446-BAD6-222E8D35541D}" type="presOf" srcId="{76705A1A-4908-2345-B7D3-DA3C40F6BFA2}" destId="{A2A4FB16-8189-634F-905D-06590A932F51}" srcOrd="0" destOrd="0" presId="urn:microsoft.com/office/officeart/2005/8/layout/pList1"/>
    <dgm:cxn modelId="{0EF98E49-4F98-0347-9CE4-30240C09DAEB}" type="presOf" srcId="{CE4B1C32-8ACF-0D41-9F14-3DBD2AE17CD7}" destId="{3FC2C295-9D02-5046-85D2-5E1A2A7D95CB}" srcOrd="0" destOrd="0" presId="urn:microsoft.com/office/officeart/2005/8/layout/pList1"/>
    <dgm:cxn modelId="{04270F42-7348-B44D-BC9F-3D9104DAAACE}" type="presOf" srcId="{36680F36-5689-4C42-ABA2-0EBB7E8E3B78}" destId="{96ACB0F1-CF3F-B340-AE02-E8A02526C339}" srcOrd="0" destOrd="0" presId="urn:microsoft.com/office/officeart/2005/8/layout/pList1"/>
    <dgm:cxn modelId="{C3B3D2F4-29D6-3D48-B2A2-4AD4118519E3}" type="presOf" srcId="{1DB0BC63-182E-1045-84EF-D9E734B6A0C5}" destId="{A6C09117-AE71-2542-AE8A-A47DFE76913E}" srcOrd="0" destOrd="0" presId="urn:microsoft.com/office/officeart/2005/8/layout/pList1"/>
    <dgm:cxn modelId="{C1D0EACF-5497-9640-94ED-BD5426F4173A}" type="presOf" srcId="{55215B07-F39E-D944-B2C6-0C5950602165}" destId="{481D162E-4521-F349-9D94-134698283800}" srcOrd="0" destOrd="0" presId="urn:microsoft.com/office/officeart/2005/8/layout/pList1"/>
    <dgm:cxn modelId="{52665BCD-5980-E146-A2A2-A887565D8146}" srcId="{36680F36-5689-4C42-ABA2-0EBB7E8E3B78}" destId="{8881D009-BCBE-8A47-B8D9-EB23B5352BE3}" srcOrd="5" destOrd="0" parTransId="{5FCDAF12-5C70-FD4F-80AA-54D3E0620C3C}" sibTransId="{63811CD5-553C-EF4C-A371-0656BD63DC8A}"/>
    <dgm:cxn modelId="{C27FD45D-3989-BC46-905B-38F5E4E5BF67}" type="presOf" srcId="{596342CF-133D-BF43-BF05-9FF49485525A}" destId="{46FD479D-7A19-6D49-A18F-29AD35775873}" srcOrd="0" destOrd="0" presId="urn:microsoft.com/office/officeart/2005/8/layout/pList1"/>
    <dgm:cxn modelId="{B384EF4B-8D82-C94A-AED0-C396D54E4492}" type="presOf" srcId="{674F8736-A088-2547-9A6C-14B708BF74F0}" destId="{9CD0E54C-79D2-7F47-85ED-4994DFB781BB}" srcOrd="0" destOrd="0" presId="urn:microsoft.com/office/officeart/2005/8/layout/pList1"/>
    <dgm:cxn modelId="{8BAEFFCA-6E9D-3C45-8ADA-E927623C0212}" type="presOf" srcId="{F26E3FBF-803E-AE4A-A400-9DDC8F319469}" destId="{11C6BF57-5B9C-614B-B7C4-39E1828ABA53}" srcOrd="0" destOrd="0" presId="urn:microsoft.com/office/officeart/2005/8/layout/pList1"/>
    <dgm:cxn modelId="{03A420C0-44CD-8F4D-9137-A3E256FBF255}" srcId="{36680F36-5689-4C42-ABA2-0EBB7E8E3B78}" destId="{66FAB11C-E244-CA49-BD0B-0950E29F8605}" srcOrd="2" destOrd="0" parTransId="{F562EF7E-0A5D-E04F-B6A6-EB923018FDD9}" sibTransId="{F1DB1F20-C514-354D-B61D-690CE064B84B}"/>
    <dgm:cxn modelId="{7504FE31-6DC8-8A41-A74A-886593BD840E}" type="presOf" srcId="{F1DB1F20-C514-354D-B61D-690CE064B84B}" destId="{F9B691D4-410F-7F45-BA9C-7D0F65052DC9}" srcOrd="0" destOrd="0" presId="urn:microsoft.com/office/officeart/2005/8/layout/pList1"/>
    <dgm:cxn modelId="{25D0C4D1-958B-734E-A703-D09EDB17266F}" srcId="{36680F36-5689-4C42-ABA2-0EBB7E8E3B78}" destId="{55215B07-F39E-D944-B2C6-0C5950602165}" srcOrd="3" destOrd="0" parTransId="{CDD4C78F-B412-8F4A-BAEE-F9A2CF57CD6C}" sibTransId="{FCDC6617-E137-8A4C-B021-B118EF542622}"/>
    <dgm:cxn modelId="{FEB8B27C-E1BA-CA41-AFD3-700B3D834090}" srcId="{36680F36-5689-4C42-ABA2-0EBB7E8E3B78}" destId="{596342CF-133D-BF43-BF05-9FF49485525A}" srcOrd="0" destOrd="0" parTransId="{AD5D84A7-51FE-C941-B05B-6074B89C7E61}" sibTransId="{674F8736-A088-2547-9A6C-14B708BF74F0}"/>
    <dgm:cxn modelId="{69AA10FE-DDA2-4549-A897-4B5E5FB33DD7}" type="presOf" srcId="{FCDC6617-E137-8A4C-B021-B118EF542622}" destId="{FEFF4796-0088-224D-B738-ADB3BDC3BAC7}" srcOrd="0" destOrd="0" presId="urn:microsoft.com/office/officeart/2005/8/layout/pList1"/>
    <dgm:cxn modelId="{42E34260-C979-AA41-BCDD-943BEF30D03F}" type="presOf" srcId="{8881D009-BCBE-8A47-B8D9-EB23B5352BE3}" destId="{B81B70EF-305F-1D47-96F0-70981DC73FFF}" srcOrd="0" destOrd="0" presId="urn:microsoft.com/office/officeart/2005/8/layout/pList1"/>
    <dgm:cxn modelId="{7D121F9D-BE48-F543-945F-1711EC8D7142}" srcId="{36680F36-5689-4C42-ABA2-0EBB7E8E3B78}" destId="{1DB0BC63-182E-1045-84EF-D9E734B6A0C5}" srcOrd="1" destOrd="0" parTransId="{38ACED2D-5A8D-704A-A75A-A0F5F9DDE9EA}" sibTransId="{76705A1A-4908-2345-B7D3-DA3C40F6BFA2}"/>
    <dgm:cxn modelId="{D8596B6D-FD16-D345-B037-F0323D2080B8}" type="presOf" srcId="{66FAB11C-E244-CA49-BD0B-0950E29F8605}" destId="{E81CA2ED-E868-AA42-B12F-1CD581D72435}" srcOrd="0" destOrd="0" presId="urn:microsoft.com/office/officeart/2005/8/layout/pList1"/>
    <dgm:cxn modelId="{D285C2D7-DF13-1F4B-BAEB-B78F448E6D91}" srcId="{36680F36-5689-4C42-ABA2-0EBB7E8E3B78}" destId="{F26E3FBF-803E-AE4A-A400-9DDC8F319469}" srcOrd="4" destOrd="0" parTransId="{EE05D703-DAC3-5F42-9688-835ED5A95789}" sibTransId="{CE4B1C32-8ACF-0D41-9F14-3DBD2AE17CD7}"/>
    <dgm:cxn modelId="{811BF860-E0D6-7540-B537-7035B7A90598}" type="presParOf" srcId="{96ACB0F1-CF3F-B340-AE02-E8A02526C339}" destId="{C052ABDF-8DC9-C64D-B7D6-5AA17064CF2E}" srcOrd="0" destOrd="0" presId="urn:microsoft.com/office/officeart/2005/8/layout/pList1"/>
    <dgm:cxn modelId="{77C89418-780F-B84C-909D-4EBD27EC4B30}" type="presParOf" srcId="{C052ABDF-8DC9-C64D-B7D6-5AA17064CF2E}" destId="{A96E1B40-B825-B24E-B479-86C9DAC7F3F7}" srcOrd="0" destOrd="0" presId="urn:microsoft.com/office/officeart/2005/8/layout/pList1"/>
    <dgm:cxn modelId="{ABF710FC-8BDD-944F-8369-3F11D17603A5}" type="presParOf" srcId="{C052ABDF-8DC9-C64D-B7D6-5AA17064CF2E}" destId="{46FD479D-7A19-6D49-A18F-29AD35775873}" srcOrd="1" destOrd="0" presId="urn:microsoft.com/office/officeart/2005/8/layout/pList1"/>
    <dgm:cxn modelId="{B1527A98-B8C7-FC41-94BA-47D105AAF959}" type="presParOf" srcId="{96ACB0F1-CF3F-B340-AE02-E8A02526C339}" destId="{9CD0E54C-79D2-7F47-85ED-4994DFB781BB}" srcOrd="1" destOrd="0" presId="urn:microsoft.com/office/officeart/2005/8/layout/pList1"/>
    <dgm:cxn modelId="{94873C16-9B88-6E4D-82D5-EEE30CCF22D7}" type="presParOf" srcId="{96ACB0F1-CF3F-B340-AE02-E8A02526C339}" destId="{5A5CF161-C84B-604C-BAD3-C5D1B9518D08}" srcOrd="2" destOrd="0" presId="urn:microsoft.com/office/officeart/2005/8/layout/pList1"/>
    <dgm:cxn modelId="{C26BF621-2A9E-3F47-970E-88825FEF2F07}" type="presParOf" srcId="{5A5CF161-C84B-604C-BAD3-C5D1B9518D08}" destId="{896C185B-510D-144E-8CDB-2DC40717448F}" srcOrd="0" destOrd="0" presId="urn:microsoft.com/office/officeart/2005/8/layout/pList1"/>
    <dgm:cxn modelId="{EBECD57A-97ED-FF4F-8696-782131908B21}" type="presParOf" srcId="{5A5CF161-C84B-604C-BAD3-C5D1B9518D08}" destId="{A6C09117-AE71-2542-AE8A-A47DFE76913E}" srcOrd="1" destOrd="0" presId="urn:microsoft.com/office/officeart/2005/8/layout/pList1"/>
    <dgm:cxn modelId="{58DF09E7-B10F-AE4D-AFAE-38C4435AB0C1}" type="presParOf" srcId="{96ACB0F1-CF3F-B340-AE02-E8A02526C339}" destId="{A2A4FB16-8189-634F-905D-06590A932F51}" srcOrd="3" destOrd="0" presId="urn:microsoft.com/office/officeart/2005/8/layout/pList1"/>
    <dgm:cxn modelId="{AC46893F-625A-3A42-9818-3B0BD895020D}" type="presParOf" srcId="{96ACB0F1-CF3F-B340-AE02-E8A02526C339}" destId="{D660CAF0-DED1-844D-B6C3-55A827D6DA28}" srcOrd="4" destOrd="0" presId="urn:microsoft.com/office/officeart/2005/8/layout/pList1"/>
    <dgm:cxn modelId="{9BEC5E18-FE5A-5048-AC6A-EA4970BD93BC}" type="presParOf" srcId="{D660CAF0-DED1-844D-B6C3-55A827D6DA28}" destId="{1674279A-C5CC-4949-BEA1-2D656809D7CA}" srcOrd="0" destOrd="0" presId="urn:microsoft.com/office/officeart/2005/8/layout/pList1"/>
    <dgm:cxn modelId="{ACD52E0C-6CA5-9041-B019-51C8D7A0BDAA}" type="presParOf" srcId="{D660CAF0-DED1-844D-B6C3-55A827D6DA28}" destId="{E81CA2ED-E868-AA42-B12F-1CD581D72435}" srcOrd="1" destOrd="0" presId="urn:microsoft.com/office/officeart/2005/8/layout/pList1"/>
    <dgm:cxn modelId="{F5248A9E-A48F-9A49-AC47-58EAE123345A}" type="presParOf" srcId="{96ACB0F1-CF3F-B340-AE02-E8A02526C339}" destId="{F9B691D4-410F-7F45-BA9C-7D0F65052DC9}" srcOrd="5" destOrd="0" presId="urn:microsoft.com/office/officeart/2005/8/layout/pList1"/>
    <dgm:cxn modelId="{3998C5E5-3656-6943-B4AD-C5495DE514D3}" type="presParOf" srcId="{96ACB0F1-CF3F-B340-AE02-E8A02526C339}" destId="{B8570392-6AC3-4C4B-8764-F4079F2D9F23}" srcOrd="6" destOrd="0" presId="urn:microsoft.com/office/officeart/2005/8/layout/pList1"/>
    <dgm:cxn modelId="{2909FB86-A1A4-E343-9971-11B41B70C30F}" type="presParOf" srcId="{B8570392-6AC3-4C4B-8764-F4079F2D9F23}" destId="{6B73AD55-96AD-AB44-A24B-71E78291FAE1}" srcOrd="0" destOrd="0" presId="urn:microsoft.com/office/officeart/2005/8/layout/pList1"/>
    <dgm:cxn modelId="{598CD6FE-DF4D-6346-B99E-9E41C2D2E96E}" type="presParOf" srcId="{B8570392-6AC3-4C4B-8764-F4079F2D9F23}" destId="{481D162E-4521-F349-9D94-134698283800}" srcOrd="1" destOrd="0" presId="urn:microsoft.com/office/officeart/2005/8/layout/pList1"/>
    <dgm:cxn modelId="{5046A759-26FE-CB43-B218-489A1859C5B1}" type="presParOf" srcId="{96ACB0F1-CF3F-B340-AE02-E8A02526C339}" destId="{FEFF4796-0088-224D-B738-ADB3BDC3BAC7}" srcOrd="7" destOrd="0" presId="urn:microsoft.com/office/officeart/2005/8/layout/pList1"/>
    <dgm:cxn modelId="{C04A51AF-FA9C-7743-A155-D2ABB8D70186}" type="presParOf" srcId="{96ACB0F1-CF3F-B340-AE02-E8A02526C339}" destId="{97612253-4B0E-E046-928E-394CD101C06E}" srcOrd="8" destOrd="0" presId="urn:microsoft.com/office/officeart/2005/8/layout/pList1"/>
    <dgm:cxn modelId="{194E8AB0-785E-9D4A-B539-26A0EAE81083}" type="presParOf" srcId="{97612253-4B0E-E046-928E-394CD101C06E}" destId="{AFBFC8DF-2336-D546-87FC-D88081A13920}" srcOrd="0" destOrd="0" presId="urn:microsoft.com/office/officeart/2005/8/layout/pList1"/>
    <dgm:cxn modelId="{BA432A59-5023-424E-862C-831A7D261891}" type="presParOf" srcId="{97612253-4B0E-E046-928E-394CD101C06E}" destId="{11C6BF57-5B9C-614B-B7C4-39E1828ABA53}" srcOrd="1" destOrd="0" presId="urn:microsoft.com/office/officeart/2005/8/layout/pList1"/>
    <dgm:cxn modelId="{DB710216-9B69-A049-BFC4-5476F7F4F69E}" type="presParOf" srcId="{96ACB0F1-CF3F-B340-AE02-E8A02526C339}" destId="{3FC2C295-9D02-5046-85D2-5E1A2A7D95CB}" srcOrd="9" destOrd="0" presId="urn:microsoft.com/office/officeart/2005/8/layout/pList1"/>
    <dgm:cxn modelId="{BA0A549B-ED95-D24E-A6B8-BA5A19A8D110}" type="presParOf" srcId="{96ACB0F1-CF3F-B340-AE02-E8A02526C339}" destId="{D228F50E-30A0-3849-8A38-0361EC99D4B6}" srcOrd="10" destOrd="0" presId="urn:microsoft.com/office/officeart/2005/8/layout/pList1"/>
    <dgm:cxn modelId="{2E137E66-E235-174E-ACE0-EFABB11025E5}" type="presParOf" srcId="{D228F50E-30A0-3849-8A38-0361EC99D4B6}" destId="{230E8902-0BFE-D941-9D93-394D583D3CE8}" srcOrd="0" destOrd="0" presId="urn:microsoft.com/office/officeart/2005/8/layout/pList1"/>
    <dgm:cxn modelId="{645BEB53-C20D-0E43-94E3-D68CC4DDA176}" type="presParOf" srcId="{D228F50E-30A0-3849-8A38-0361EC99D4B6}" destId="{B81B70EF-305F-1D47-96F0-70981DC73FFF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6680F36-5689-4C42-ABA2-0EBB7E8E3B78}" type="doc">
      <dgm:prSet loTypeId="urn:microsoft.com/office/officeart/2005/8/layout/pList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96342CF-133D-BF43-BF05-9FF49485525A}">
      <dgm:prSet phldrT="[Text]"/>
      <dgm:spPr/>
      <dgm:t>
        <a:bodyPr/>
        <a:lstStyle/>
        <a:p>
          <a:r>
            <a:rPr lang="en-US" b="0" i="0" u="none" dirty="0" err="1" smtClean="0"/>
            <a:t>ellicott</a:t>
          </a:r>
          <a:r>
            <a:rPr lang="en-US" b="0" i="0" u="none" dirty="0" smtClean="0"/>
            <a:t> city flash flood 7/30/2016 u2013 </a:t>
          </a:r>
          <a:r>
            <a:rPr lang="en-US" b="0" i="0" u="none" dirty="0" err="1" smtClean="0"/>
            <a:t>youtube</a:t>
          </a:r>
          <a:endParaRPr lang="en-US" dirty="0"/>
        </a:p>
      </dgm:t>
    </dgm:pt>
    <dgm:pt modelId="{AD5D84A7-51FE-C941-B05B-6074B89C7E61}" type="parTrans" cxnId="{FEB8B27C-E1BA-CA41-AFD3-700B3D834090}">
      <dgm:prSet/>
      <dgm:spPr/>
      <dgm:t>
        <a:bodyPr/>
        <a:lstStyle/>
        <a:p>
          <a:endParaRPr lang="en-US"/>
        </a:p>
      </dgm:t>
    </dgm:pt>
    <dgm:pt modelId="{674F8736-A088-2547-9A6C-14B708BF74F0}" type="sibTrans" cxnId="{FEB8B27C-E1BA-CA41-AFD3-700B3D834090}">
      <dgm:prSet/>
      <dgm:spPr/>
      <dgm:t>
        <a:bodyPr/>
        <a:lstStyle/>
        <a:p>
          <a:endParaRPr lang="en-US"/>
        </a:p>
      </dgm:t>
    </dgm:pt>
    <dgm:pt modelId="{1DB0BC63-182E-1045-84EF-D9E734B6A0C5}">
      <dgm:prSet/>
      <dgm:spPr/>
      <dgm:t>
        <a:bodyPr/>
        <a:lstStyle/>
        <a:p>
          <a:r>
            <a:rPr lang="en-US" b="0" i="0" u="none" dirty="0" smtClean="0"/>
            <a:t>but </a:t>
          </a:r>
          <a:r>
            <a:rPr lang="en-US" b="0" i="0" u="none" dirty="0" err="1" smtClean="0"/>
            <a:t>ellicott</a:t>
          </a:r>
          <a:r>
            <a:rPr lang="en-US" b="0" i="0" u="none" dirty="0" smtClean="0"/>
            <a:t> city also in very flood  prone area &amp; has a long history of flooding not the best place for a town</a:t>
          </a:r>
          <a:endParaRPr lang="en-US" dirty="0"/>
        </a:p>
      </dgm:t>
    </dgm:pt>
    <dgm:pt modelId="{38ACED2D-5A8D-704A-A75A-A0F5F9DDE9EA}" type="parTrans" cxnId="{7D121F9D-BE48-F543-945F-1711EC8D7142}">
      <dgm:prSet/>
      <dgm:spPr/>
      <dgm:t>
        <a:bodyPr/>
        <a:lstStyle/>
        <a:p>
          <a:endParaRPr lang="en-US"/>
        </a:p>
      </dgm:t>
    </dgm:pt>
    <dgm:pt modelId="{76705A1A-4908-2345-B7D3-DA3C40F6BFA2}" type="sibTrans" cxnId="{7D121F9D-BE48-F543-945F-1711EC8D7142}">
      <dgm:prSet/>
      <dgm:spPr/>
      <dgm:t>
        <a:bodyPr/>
        <a:lstStyle/>
        <a:p>
          <a:endParaRPr lang="en-US"/>
        </a:p>
      </dgm:t>
    </dgm:pt>
    <dgm:pt modelId="{66FAB11C-E244-CA49-BD0B-0950E29F8605}">
      <dgm:prSet/>
      <dgm:spPr/>
      <dgm:t>
        <a:bodyPr/>
        <a:lstStyle/>
        <a:p>
          <a:r>
            <a:rPr lang="en-US" b="0" i="0" u="none" dirty="0" smtClean="0"/>
            <a:t>priorities woman rescued in </a:t>
          </a:r>
          <a:r>
            <a:rPr lang="en-US" b="0" i="0" u="none" dirty="0" err="1" smtClean="0"/>
            <a:t>ellicott</a:t>
          </a:r>
          <a:r>
            <a:rPr lang="en-US" b="0" i="0" u="none" dirty="0" smtClean="0"/>
            <a:t> </a:t>
          </a:r>
          <a:r>
            <a:rPr lang="en-US" b="0" i="0" u="none" dirty="0" err="1" smtClean="0"/>
            <a:t>ellicott</a:t>
          </a:r>
          <a:r>
            <a:rPr lang="en-US" b="0" i="0" u="none" dirty="0" smtClean="0"/>
            <a:t> city from rising flood waters</a:t>
          </a:r>
          <a:endParaRPr lang="en-US" dirty="0"/>
        </a:p>
      </dgm:t>
    </dgm:pt>
    <dgm:pt modelId="{F562EF7E-0A5D-E04F-B6A6-EB923018FDD9}" type="parTrans" cxnId="{03A420C0-44CD-8F4D-9137-A3E256FBF255}">
      <dgm:prSet/>
      <dgm:spPr/>
      <dgm:t>
        <a:bodyPr/>
        <a:lstStyle/>
        <a:p>
          <a:endParaRPr lang="en-US"/>
        </a:p>
      </dgm:t>
    </dgm:pt>
    <dgm:pt modelId="{F1DB1F20-C514-354D-B61D-690CE064B84B}" type="sibTrans" cxnId="{03A420C0-44CD-8F4D-9137-A3E256FBF255}">
      <dgm:prSet/>
      <dgm:spPr/>
      <dgm:t>
        <a:bodyPr/>
        <a:lstStyle/>
        <a:p>
          <a:endParaRPr lang="en-US"/>
        </a:p>
      </dgm:t>
    </dgm:pt>
    <dgm:pt modelId="{55215B07-F39E-D944-B2C6-0C5950602165}">
      <dgm:prSet/>
      <dgm:spPr/>
      <dgm:t>
        <a:bodyPr/>
        <a:lstStyle/>
        <a:p>
          <a:r>
            <a:rPr lang="en-US" b="0" i="0" u="none" dirty="0" smtClean="0"/>
            <a:t>flash flood kills 2 devastates </a:t>
          </a:r>
          <a:r>
            <a:rPr lang="en-US" b="0" i="0" u="none" dirty="0" err="1" smtClean="0"/>
            <a:t>maryland</a:t>
          </a:r>
          <a:r>
            <a:rPr lang="en-US" b="0" i="0" u="none" dirty="0" smtClean="0"/>
            <a:t> </a:t>
          </a:r>
          <a:r>
            <a:rPr lang="en-US" b="0" i="0" u="none" dirty="0" err="1" smtClean="0"/>
            <a:t>citys</a:t>
          </a:r>
          <a:r>
            <a:rPr lang="en-US" b="0" i="0" u="none" dirty="0" smtClean="0"/>
            <a:t> historic downtown jobs  </a:t>
          </a:r>
          <a:r>
            <a:rPr lang="en-US" b="0" i="0" u="none" dirty="0" err="1" smtClean="0"/>
            <a:t>albania</a:t>
          </a:r>
          <a:r>
            <a:rPr lang="en-US" b="0" i="0" u="none" dirty="0" smtClean="0"/>
            <a:t> </a:t>
          </a:r>
          <a:r>
            <a:rPr lang="en-US" b="0" i="0" u="none" dirty="0" err="1" smtClean="0"/>
            <a:t>ellicott</a:t>
          </a:r>
          <a:r>
            <a:rPr lang="en-US" b="0" i="0" u="none" dirty="0" smtClean="0"/>
            <a:t> city md u2014 the</a:t>
          </a:r>
          <a:endParaRPr lang="en-US" dirty="0"/>
        </a:p>
      </dgm:t>
    </dgm:pt>
    <dgm:pt modelId="{CDD4C78F-B412-8F4A-BAEE-F9A2CF57CD6C}" type="parTrans" cxnId="{25D0C4D1-958B-734E-A703-D09EDB17266F}">
      <dgm:prSet/>
      <dgm:spPr/>
      <dgm:t>
        <a:bodyPr/>
        <a:lstStyle/>
        <a:p>
          <a:endParaRPr lang="en-US"/>
        </a:p>
      </dgm:t>
    </dgm:pt>
    <dgm:pt modelId="{FCDC6617-E137-8A4C-B021-B118EF542622}" type="sibTrans" cxnId="{25D0C4D1-958B-734E-A703-D09EDB17266F}">
      <dgm:prSet/>
      <dgm:spPr/>
      <dgm:t>
        <a:bodyPr/>
        <a:lstStyle/>
        <a:p>
          <a:endParaRPr lang="en-US"/>
        </a:p>
      </dgm:t>
    </dgm:pt>
    <dgm:pt modelId="{F26E3FBF-803E-AE4A-A400-9DDC8F319469}">
      <dgm:prSet/>
      <dgm:spPr/>
      <dgm:t>
        <a:bodyPr/>
        <a:lstStyle/>
        <a:p>
          <a:r>
            <a:rPr lang="en-US" b="0" i="0" u="none" dirty="0" smtClean="0"/>
            <a:t>the power of water wow </a:t>
          </a:r>
          <a:r>
            <a:rPr lang="en-US" b="0" i="0" u="none" dirty="0" err="1" smtClean="0"/>
            <a:t>flashflooding</a:t>
          </a:r>
          <a:r>
            <a:rPr lang="en-US" b="0" i="0" u="none" dirty="0" smtClean="0"/>
            <a:t> </a:t>
          </a:r>
          <a:r>
            <a:rPr lang="en-US" b="0" i="0" u="none" dirty="0" err="1" smtClean="0"/>
            <a:t>ellicott</a:t>
          </a:r>
          <a:r>
            <a:rPr lang="en-US" b="0" i="0" u="none" dirty="0" smtClean="0"/>
            <a:t> city flash flood 7/30/2016</a:t>
          </a:r>
          <a:endParaRPr lang="en-US" dirty="0"/>
        </a:p>
      </dgm:t>
    </dgm:pt>
    <dgm:pt modelId="{EE05D703-DAC3-5F42-9688-835ED5A95789}" type="parTrans" cxnId="{D285C2D7-DF13-1F4B-BAEB-B78F448E6D91}">
      <dgm:prSet/>
      <dgm:spPr/>
      <dgm:t>
        <a:bodyPr/>
        <a:lstStyle/>
        <a:p>
          <a:endParaRPr lang="en-US"/>
        </a:p>
      </dgm:t>
    </dgm:pt>
    <dgm:pt modelId="{CE4B1C32-8ACF-0D41-9F14-3DBD2AE17CD7}" type="sibTrans" cxnId="{D285C2D7-DF13-1F4B-BAEB-B78F448E6D91}">
      <dgm:prSet/>
      <dgm:spPr/>
      <dgm:t>
        <a:bodyPr/>
        <a:lstStyle/>
        <a:p>
          <a:endParaRPr lang="en-US"/>
        </a:p>
      </dgm:t>
    </dgm:pt>
    <dgm:pt modelId="{1B70C300-84B5-DE40-B3E6-5D79DE579755}">
      <dgm:prSet phldrT="[Text]"/>
      <dgm:spPr/>
      <dgm:t>
        <a:bodyPr/>
        <a:lstStyle/>
        <a:p>
          <a:r>
            <a:rPr lang="en-US" b="0" i="0" u="none" dirty="0" err="1" smtClean="0"/>
            <a:t>whats</a:t>
          </a:r>
          <a:r>
            <a:rPr lang="en-US" b="0" i="0" u="none" dirty="0" smtClean="0"/>
            <a:t> crazy is </a:t>
          </a:r>
          <a:r>
            <a:rPr lang="en-US" b="0" i="0" u="none" dirty="0" err="1" smtClean="0"/>
            <a:t>im</a:t>
          </a:r>
          <a:r>
            <a:rPr lang="en-US" b="0" i="0" u="none" dirty="0" smtClean="0"/>
            <a:t> looking at areas to move to and a friend suggested </a:t>
          </a:r>
          <a:r>
            <a:rPr lang="en-US" b="0" i="0" u="none" dirty="0" err="1" smtClean="0"/>
            <a:t>ellicott</a:t>
          </a:r>
          <a:r>
            <a:rPr lang="en-US" b="0" i="0" u="none" dirty="0" smtClean="0"/>
            <a:t> city after last nights </a:t>
          </a:r>
          <a:r>
            <a:rPr lang="en-US" b="0" i="0" u="none" dirty="0" err="1" smtClean="0"/>
            <a:t>floodthats</a:t>
          </a:r>
          <a:r>
            <a:rPr lang="en-US" b="0" i="0" u="none" dirty="0" smtClean="0"/>
            <a:t> </a:t>
          </a:r>
          <a:r>
            <a:rPr lang="en-US" b="0" i="0" u="none" dirty="0" err="1" smtClean="0"/>
            <a:t>gonna</a:t>
          </a:r>
          <a:r>
            <a:rPr lang="en-US" b="0" i="0" u="none" dirty="0" smtClean="0"/>
            <a:t> be a no for me</a:t>
          </a:r>
          <a:endParaRPr lang="en-US" dirty="0"/>
        </a:p>
      </dgm:t>
    </dgm:pt>
    <dgm:pt modelId="{83C87247-BD99-C24D-A0AE-97C8E08E2463}" type="parTrans" cxnId="{4C9168ED-9480-094B-8478-9CE6CC0AB937}">
      <dgm:prSet/>
      <dgm:spPr/>
      <dgm:t>
        <a:bodyPr/>
        <a:lstStyle/>
        <a:p>
          <a:endParaRPr lang="en-US"/>
        </a:p>
      </dgm:t>
    </dgm:pt>
    <dgm:pt modelId="{A4306E95-9F26-AD45-8BEB-EFFD31D3B4B4}" type="sibTrans" cxnId="{4C9168ED-9480-094B-8478-9CE6CC0AB937}">
      <dgm:prSet/>
      <dgm:spPr/>
      <dgm:t>
        <a:bodyPr/>
        <a:lstStyle/>
        <a:p>
          <a:endParaRPr lang="en-US"/>
        </a:p>
      </dgm:t>
    </dgm:pt>
    <dgm:pt modelId="{37350A22-880D-CA43-A04A-CD386B42D0CF}" type="pres">
      <dgm:prSet presAssocID="{36680F36-5689-4C42-ABA2-0EBB7E8E3B78}" presName="Name0" presStyleCnt="0">
        <dgm:presLayoutVars>
          <dgm:dir/>
          <dgm:resizeHandles val="exact"/>
        </dgm:presLayoutVars>
      </dgm:prSet>
      <dgm:spPr/>
    </dgm:pt>
    <dgm:pt modelId="{EC6626B4-A12C-2C45-BCE0-A62DAED9552D}" type="pres">
      <dgm:prSet presAssocID="{1B70C300-84B5-DE40-B3E6-5D79DE579755}" presName="compNode" presStyleCnt="0"/>
      <dgm:spPr/>
    </dgm:pt>
    <dgm:pt modelId="{9AD8A05C-4528-DA4E-B524-AAC52401B556}" type="pres">
      <dgm:prSet presAssocID="{1B70C300-84B5-DE40-B3E6-5D79DE579755}" presName="pict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3000" r="-13000"/>
          </a:stretch>
        </a:blipFill>
      </dgm:spPr>
    </dgm:pt>
    <dgm:pt modelId="{F9E9207D-9E7A-0A43-B563-B8A7754986F6}" type="pres">
      <dgm:prSet presAssocID="{1B70C300-84B5-DE40-B3E6-5D79DE579755}" presName="textRect" presStyleLbl="revTx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83EFBD6-8DB4-C64C-9953-B3B22C283CE0}" type="pres">
      <dgm:prSet presAssocID="{A4306E95-9F26-AD45-8BEB-EFFD31D3B4B4}" presName="sibTrans" presStyleLbl="sibTrans2D1" presStyleIdx="0" presStyleCnt="0"/>
      <dgm:spPr/>
    </dgm:pt>
    <dgm:pt modelId="{E844CB78-6F2A-4840-836F-0AA03B91AD09}" type="pres">
      <dgm:prSet presAssocID="{596342CF-133D-BF43-BF05-9FF49485525A}" presName="compNode" presStyleCnt="0"/>
      <dgm:spPr/>
    </dgm:pt>
    <dgm:pt modelId="{74B07671-1155-044E-99E2-49E04092D81C}" type="pres">
      <dgm:prSet presAssocID="{596342CF-133D-BF43-BF05-9FF49485525A}" presName="pictRect" presStyleLbl="node1" presStyleIdx="1" presStyleCnt="6"/>
      <dgm:spPr>
        <a:blipFill rotWithShape="1">
          <a:blip xmlns:r="http://schemas.openxmlformats.org/officeDocument/2006/relationships" r:embed="rId2"/>
          <a:srcRect/>
          <a:stretch>
            <a:fillRect/>
          </a:stretch>
        </a:blipFill>
      </dgm:spPr>
    </dgm:pt>
    <dgm:pt modelId="{630EE6DE-1DA8-3647-A0E4-87C420831924}" type="pres">
      <dgm:prSet presAssocID="{596342CF-133D-BF43-BF05-9FF49485525A}" presName="textRect" presStyleLbl="revTx" presStyleIdx="1" presStyleCnt="6">
        <dgm:presLayoutVars>
          <dgm:bulletEnabled val="1"/>
        </dgm:presLayoutVars>
      </dgm:prSet>
      <dgm:spPr/>
    </dgm:pt>
    <dgm:pt modelId="{A4BFB6DC-CFAE-D44E-93F6-8CE2C5B07758}" type="pres">
      <dgm:prSet presAssocID="{674F8736-A088-2547-9A6C-14B708BF74F0}" presName="sibTrans" presStyleLbl="sibTrans2D1" presStyleIdx="0" presStyleCnt="0"/>
      <dgm:spPr/>
    </dgm:pt>
    <dgm:pt modelId="{F78BB207-4AF8-4246-ADD4-AB5950D4B359}" type="pres">
      <dgm:prSet presAssocID="{1DB0BC63-182E-1045-84EF-D9E734B6A0C5}" presName="compNode" presStyleCnt="0"/>
      <dgm:spPr/>
    </dgm:pt>
    <dgm:pt modelId="{5B27DEF3-1991-D545-A90B-9DF0737FE69C}" type="pres">
      <dgm:prSet presAssocID="{1DB0BC63-182E-1045-84EF-D9E734B6A0C5}" presName="pictRect" presStyleLbl="node1" presStyleIdx="2" presStyleCnt="6"/>
      <dgm:spPr>
        <a:blipFill rotWithShape="1">
          <a:blip xmlns:r="http://schemas.openxmlformats.org/officeDocument/2006/relationships" r:embed="rId3"/>
          <a:srcRect/>
          <a:stretch>
            <a:fillRect/>
          </a:stretch>
        </a:blipFill>
      </dgm:spPr>
    </dgm:pt>
    <dgm:pt modelId="{42009DE1-3FDB-BC40-A57A-68572BECF31B}" type="pres">
      <dgm:prSet presAssocID="{1DB0BC63-182E-1045-84EF-D9E734B6A0C5}" presName="textRect" presStyleLbl="revTx" presStyleIdx="2" presStyleCnt="6">
        <dgm:presLayoutVars>
          <dgm:bulletEnabled val="1"/>
        </dgm:presLayoutVars>
      </dgm:prSet>
      <dgm:spPr/>
    </dgm:pt>
    <dgm:pt modelId="{C35390D5-9894-C948-9455-9771214AC274}" type="pres">
      <dgm:prSet presAssocID="{76705A1A-4908-2345-B7D3-DA3C40F6BFA2}" presName="sibTrans" presStyleLbl="sibTrans2D1" presStyleIdx="0" presStyleCnt="0"/>
      <dgm:spPr/>
    </dgm:pt>
    <dgm:pt modelId="{4813077B-0766-AF46-8564-1ECBE3D9CEA8}" type="pres">
      <dgm:prSet presAssocID="{66FAB11C-E244-CA49-BD0B-0950E29F8605}" presName="compNode" presStyleCnt="0"/>
      <dgm:spPr/>
    </dgm:pt>
    <dgm:pt modelId="{749B0F0F-D3AB-674E-937A-0D6C6B04EFE0}" type="pres">
      <dgm:prSet presAssocID="{66FAB11C-E244-CA49-BD0B-0950E29F8605}" presName="pictRect" presStyleLbl="node1" presStyleIdx="3" presStyleCnt="6"/>
      <dgm:spPr>
        <a:blipFill rotWithShape="1">
          <a:blip xmlns:r="http://schemas.openxmlformats.org/officeDocument/2006/relationships" r:embed="rId4"/>
          <a:srcRect/>
          <a:stretch>
            <a:fillRect/>
          </a:stretch>
        </a:blipFill>
      </dgm:spPr>
    </dgm:pt>
    <dgm:pt modelId="{FDA3AC3B-E6EC-A14C-BA3C-C6AD37E7E62B}" type="pres">
      <dgm:prSet presAssocID="{66FAB11C-E244-CA49-BD0B-0950E29F8605}" presName="textRect" presStyleLbl="revTx" presStyleIdx="3" presStyleCnt="6">
        <dgm:presLayoutVars>
          <dgm:bulletEnabled val="1"/>
        </dgm:presLayoutVars>
      </dgm:prSet>
      <dgm:spPr/>
    </dgm:pt>
    <dgm:pt modelId="{AA38FB5C-8D1D-CE42-A967-F5F6FEFBD68F}" type="pres">
      <dgm:prSet presAssocID="{F1DB1F20-C514-354D-B61D-690CE064B84B}" presName="sibTrans" presStyleLbl="sibTrans2D1" presStyleIdx="0" presStyleCnt="0"/>
      <dgm:spPr/>
    </dgm:pt>
    <dgm:pt modelId="{7DA01578-5CB2-E648-8A06-48B1C5278E6E}" type="pres">
      <dgm:prSet presAssocID="{55215B07-F39E-D944-B2C6-0C5950602165}" presName="compNode" presStyleCnt="0"/>
      <dgm:spPr/>
    </dgm:pt>
    <dgm:pt modelId="{CA9D4EB4-EEF1-9944-BD0A-1E28E7A011A8}" type="pres">
      <dgm:prSet presAssocID="{55215B07-F39E-D944-B2C6-0C5950602165}" presName="pictRect" presStyleLbl="node1" presStyleIdx="4" presStyleCnt="6"/>
      <dgm:spPr>
        <a:blipFill rotWithShape="1">
          <a:blip xmlns:r="http://schemas.openxmlformats.org/officeDocument/2006/relationships" r:embed="rId5"/>
          <a:srcRect/>
          <a:stretch>
            <a:fillRect/>
          </a:stretch>
        </a:blipFill>
      </dgm:spPr>
    </dgm:pt>
    <dgm:pt modelId="{B14DE558-3E01-9D44-81D2-792D6731350A}" type="pres">
      <dgm:prSet presAssocID="{55215B07-F39E-D944-B2C6-0C5950602165}" presName="textRect" presStyleLbl="revTx" presStyleIdx="4" presStyleCnt="6">
        <dgm:presLayoutVars>
          <dgm:bulletEnabled val="1"/>
        </dgm:presLayoutVars>
      </dgm:prSet>
      <dgm:spPr/>
    </dgm:pt>
    <dgm:pt modelId="{476E9385-C734-E847-9994-EDDF557BE8F3}" type="pres">
      <dgm:prSet presAssocID="{FCDC6617-E137-8A4C-B021-B118EF542622}" presName="sibTrans" presStyleLbl="sibTrans2D1" presStyleIdx="0" presStyleCnt="0"/>
      <dgm:spPr/>
    </dgm:pt>
    <dgm:pt modelId="{71C855DF-DD1E-9B42-BCC9-F99EAB4DDDB2}" type="pres">
      <dgm:prSet presAssocID="{F26E3FBF-803E-AE4A-A400-9DDC8F319469}" presName="compNode" presStyleCnt="0"/>
      <dgm:spPr/>
    </dgm:pt>
    <dgm:pt modelId="{2FB31C81-2D9E-8A41-8859-B0420242DD76}" type="pres">
      <dgm:prSet presAssocID="{F26E3FBF-803E-AE4A-A400-9DDC8F319469}" presName="pictRect" presStyleLbl="node1" presStyleIdx="5" presStyleCnt="6"/>
      <dgm:spPr>
        <a:blipFill rotWithShape="1">
          <a:blip xmlns:r="http://schemas.openxmlformats.org/officeDocument/2006/relationships" r:embed="rId6"/>
          <a:srcRect/>
          <a:stretch>
            <a:fillRect/>
          </a:stretch>
        </a:blipFill>
      </dgm:spPr>
    </dgm:pt>
    <dgm:pt modelId="{AC08F835-5D21-0E48-8D6A-9E5C64D461C1}" type="pres">
      <dgm:prSet presAssocID="{F26E3FBF-803E-AE4A-A400-9DDC8F319469}" presName="textRect" presStyleLbl="revTx" presStyleIdx="5" presStyleCnt="6">
        <dgm:presLayoutVars>
          <dgm:bulletEnabled val="1"/>
        </dgm:presLayoutVars>
      </dgm:prSet>
      <dgm:spPr/>
    </dgm:pt>
  </dgm:ptLst>
  <dgm:cxnLst>
    <dgm:cxn modelId="{762ED028-08DD-9642-B661-1DC9DF8C2409}" type="presOf" srcId="{F26E3FBF-803E-AE4A-A400-9DDC8F319469}" destId="{AC08F835-5D21-0E48-8D6A-9E5C64D461C1}" srcOrd="0" destOrd="0" presId="urn:microsoft.com/office/officeart/2005/8/layout/pList1"/>
    <dgm:cxn modelId="{5AE263E8-6806-F843-8546-910D118E39D1}" type="presOf" srcId="{66FAB11C-E244-CA49-BD0B-0950E29F8605}" destId="{FDA3AC3B-E6EC-A14C-BA3C-C6AD37E7E62B}" srcOrd="0" destOrd="0" presId="urn:microsoft.com/office/officeart/2005/8/layout/pList1"/>
    <dgm:cxn modelId="{3B6CD016-F3A0-BF41-B599-67FFE5AA4D7E}" type="presOf" srcId="{76705A1A-4908-2345-B7D3-DA3C40F6BFA2}" destId="{C35390D5-9894-C948-9455-9771214AC274}" srcOrd="0" destOrd="0" presId="urn:microsoft.com/office/officeart/2005/8/layout/pList1"/>
    <dgm:cxn modelId="{25D0C4D1-958B-734E-A703-D09EDB17266F}" srcId="{36680F36-5689-4C42-ABA2-0EBB7E8E3B78}" destId="{55215B07-F39E-D944-B2C6-0C5950602165}" srcOrd="4" destOrd="0" parTransId="{CDD4C78F-B412-8F4A-BAEE-F9A2CF57CD6C}" sibTransId="{FCDC6617-E137-8A4C-B021-B118EF542622}"/>
    <dgm:cxn modelId="{6774F981-DA31-6A43-A9C5-DD3B4E1AE45A}" type="presOf" srcId="{36680F36-5689-4C42-ABA2-0EBB7E8E3B78}" destId="{37350A22-880D-CA43-A04A-CD386B42D0CF}" srcOrd="0" destOrd="0" presId="urn:microsoft.com/office/officeart/2005/8/layout/pList1"/>
    <dgm:cxn modelId="{0D60048A-7A74-244F-8C01-E5C2CA10D878}" type="presOf" srcId="{A4306E95-9F26-AD45-8BEB-EFFD31D3B4B4}" destId="{D83EFBD6-8DB4-C64C-9953-B3B22C283CE0}" srcOrd="0" destOrd="0" presId="urn:microsoft.com/office/officeart/2005/8/layout/pList1"/>
    <dgm:cxn modelId="{9584A964-DA92-9246-89FA-3FB5BAD71F65}" type="presOf" srcId="{1DB0BC63-182E-1045-84EF-D9E734B6A0C5}" destId="{42009DE1-3FDB-BC40-A57A-68572BECF31B}" srcOrd="0" destOrd="0" presId="urn:microsoft.com/office/officeart/2005/8/layout/pList1"/>
    <dgm:cxn modelId="{7D121F9D-BE48-F543-945F-1711EC8D7142}" srcId="{36680F36-5689-4C42-ABA2-0EBB7E8E3B78}" destId="{1DB0BC63-182E-1045-84EF-D9E734B6A0C5}" srcOrd="2" destOrd="0" parTransId="{38ACED2D-5A8D-704A-A75A-A0F5F9DDE9EA}" sibTransId="{76705A1A-4908-2345-B7D3-DA3C40F6BFA2}"/>
    <dgm:cxn modelId="{4C9168ED-9480-094B-8478-9CE6CC0AB937}" srcId="{36680F36-5689-4C42-ABA2-0EBB7E8E3B78}" destId="{1B70C300-84B5-DE40-B3E6-5D79DE579755}" srcOrd="0" destOrd="0" parTransId="{83C87247-BD99-C24D-A0AE-97C8E08E2463}" sibTransId="{A4306E95-9F26-AD45-8BEB-EFFD31D3B4B4}"/>
    <dgm:cxn modelId="{B2FF4A73-4822-3A4D-890E-63B8822110EF}" type="presOf" srcId="{55215B07-F39E-D944-B2C6-0C5950602165}" destId="{B14DE558-3E01-9D44-81D2-792D6731350A}" srcOrd="0" destOrd="0" presId="urn:microsoft.com/office/officeart/2005/8/layout/pList1"/>
    <dgm:cxn modelId="{2910125F-8E4B-F344-A747-C87F9B3B57F8}" type="presOf" srcId="{FCDC6617-E137-8A4C-B021-B118EF542622}" destId="{476E9385-C734-E847-9994-EDDF557BE8F3}" srcOrd="0" destOrd="0" presId="urn:microsoft.com/office/officeart/2005/8/layout/pList1"/>
    <dgm:cxn modelId="{FEB8B27C-E1BA-CA41-AFD3-700B3D834090}" srcId="{36680F36-5689-4C42-ABA2-0EBB7E8E3B78}" destId="{596342CF-133D-BF43-BF05-9FF49485525A}" srcOrd="1" destOrd="0" parTransId="{AD5D84A7-51FE-C941-B05B-6074B89C7E61}" sibTransId="{674F8736-A088-2547-9A6C-14B708BF74F0}"/>
    <dgm:cxn modelId="{D66148D5-8404-F142-A867-C49F6457AFCF}" type="presOf" srcId="{1B70C300-84B5-DE40-B3E6-5D79DE579755}" destId="{F9E9207D-9E7A-0A43-B563-B8A7754986F6}" srcOrd="0" destOrd="0" presId="urn:microsoft.com/office/officeart/2005/8/layout/pList1"/>
    <dgm:cxn modelId="{D285C2D7-DF13-1F4B-BAEB-B78F448E6D91}" srcId="{36680F36-5689-4C42-ABA2-0EBB7E8E3B78}" destId="{F26E3FBF-803E-AE4A-A400-9DDC8F319469}" srcOrd="5" destOrd="0" parTransId="{EE05D703-DAC3-5F42-9688-835ED5A95789}" sibTransId="{CE4B1C32-8ACF-0D41-9F14-3DBD2AE17CD7}"/>
    <dgm:cxn modelId="{DAD98EB5-3733-6244-81DF-430A980F8D8F}" type="presOf" srcId="{596342CF-133D-BF43-BF05-9FF49485525A}" destId="{630EE6DE-1DA8-3647-A0E4-87C420831924}" srcOrd="0" destOrd="0" presId="urn:microsoft.com/office/officeart/2005/8/layout/pList1"/>
    <dgm:cxn modelId="{03A420C0-44CD-8F4D-9137-A3E256FBF255}" srcId="{36680F36-5689-4C42-ABA2-0EBB7E8E3B78}" destId="{66FAB11C-E244-CA49-BD0B-0950E29F8605}" srcOrd="3" destOrd="0" parTransId="{F562EF7E-0A5D-E04F-B6A6-EB923018FDD9}" sibTransId="{F1DB1F20-C514-354D-B61D-690CE064B84B}"/>
    <dgm:cxn modelId="{B72A7FCC-BE4A-064E-9893-135A8344D00E}" type="presOf" srcId="{674F8736-A088-2547-9A6C-14B708BF74F0}" destId="{A4BFB6DC-CFAE-D44E-93F6-8CE2C5B07758}" srcOrd="0" destOrd="0" presId="urn:microsoft.com/office/officeart/2005/8/layout/pList1"/>
    <dgm:cxn modelId="{A777ED60-2A1F-744B-BD6B-0E85CC7DDB40}" type="presOf" srcId="{F1DB1F20-C514-354D-B61D-690CE064B84B}" destId="{AA38FB5C-8D1D-CE42-A967-F5F6FEFBD68F}" srcOrd="0" destOrd="0" presId="urn:microsoft.com/office/officeart/2005/8/layout/pList1"/>
    <dgm:cxn modelId="{B0700D92-C10C-6844-824E-6C9E07FC4C2C}" type="presParOf" srcId="{37350A22-880D-CA43-A04A-CD386B42D0CF}" destId="{EC6626B4-A12C-2C45-BCE0-A62DAED9552D}" srcOrd="0" destOrd="0" presId="urn:microsoft.com/office/officeart/2005/8/layout/pList1"/>
    <dgm:cxn modelId="{C484DF05-F082-5A4C-AD07-8BA11BC6420A}" type="presParOf" srcId="{EC6626B4-A12C-2C45-BCE0-A62DAED9552D}" destId="{9AD8A05C-4528-DA4E-B524-AAC52401B556}" srcOrd="0" destOrd="0" presId="urn:microsoft.com/office/officeart/2005/8/layout/pList1"/>
    <dgm:cxn modelId="{B48549D6-A77E-9C42-8645-962F59D70A2D}" type="presParOf" srcId="{EC6626B4-A12C-2C45-BCE0-A62DAED9552D}" destId="{F9E9207D-9E7A-0A43-B563-B8A7754986F6}" srcOrd="1" destOrd="0" presId="urn:microsoft.com/office/officeart/2005/8/layout/pList1"/>
    <dgm:cxn modelId="{894F084F-B355-4E4D-A5ED-E154B8086D28}" type="presParOf" srcId="{37350A22-880D-CA43-A04A-CD386B42D0CF}" destId="{D83EFBD6-8DB4-C64C-9953-B3B22C283CE0}" srcOrd="1" destOrd="0" presId="urn:microsoft.com/office/officeart/2005/8/layout/pList1"/>
    <dgm:cxn modelId="{97F5FD61-5B2F-624F-81FB-BDBF8119DA52}" type="presParOf" srcId="{37350A22-880D-CA43-A04A-CD386B42D0CF}" destId="{E844CB78-6F2A-4840-836F-0AA03B91AD09}" srcOrd="2" destOrd="0" presId="urn:microsoft.com/office/officeart/2005/8/layout/pList1"/>
    <dgm:cxn modelId="{489A40BD-3E05-B244-819E-31DEEDFC11C9}" type="presParOf" srcId="{E844CB78-6F2A-4840-836F-0AA03B91AD09}" destId="{74B07671-1155-044E-99E2-49E04092D81C}" srcOrd="0" destOrd="0" presId="urn:microsoft.com/office/officeart/2005/8/layout/pList1"/>
    <dgm:cxn modelId="{5623702F-FA31-8045-A753-46A550C45D8C}" type="presParOf" srcId="{E844CB78-6F2A-4840-836F-0AA03B91AD09}" destId="{630EE6DE-1DA8-3647-A0E4-87C420831924}" srcOrd="1" destOrd="0" presId="urn:microsoft.com/office/officeart/2005/8/layout/pList1"/>
    <dgm:cxn modelId="{C3B172B9-6916-B446-B294-BBFAFC6A73D1}" type="presParOf" srcId="{37350A22-880D-CA43-A04A-CD386B42D0CF}" destId="{A4BFB6DC-CFAE-D44E-93F6-8CE2C5B07758}" srcOrd="3" destOrd="0" presId="urn:microsoft.com/office/officeart/2005/8/layout/pList1"/>
    <dgm:cxn modelId="{B9AB55CD-79D4-E641-B2CA-05F261632EE4}" type="presParOf" srcId="{37350A22-880D-CA43-A04A-CD386B42D0CF}" destId="{F78BB207-4AF8-4246-ADD4-AB5950D4B359}" srcOrd="4" destOrd="0" presId="urn:microsoft.com/office/officeart/2005/8/layout/pList1"/>
    <dgm:cxn modelId="{3962A1C3-782C-A047-A978-6CA70D43C57E}" type="presParOf" srcId="{F78BB207-4AF8-4246-ADD4-AB5950D4B359}" destId="{5B27DEF3-1991-D545-A90B-9DF0737FE69C}" srcOrd="0" destOrd="0" presId="urn:microsoft.com/office/officeart/2005/8/layout/pList1"/>
    <dgm:cxn modelId="{55900D33-4308-4941-A4FB-3F6A98924AEA}" type="presParOf" srcId="{F78BB207-4AF8-4246-ADD4-AB5950D4B359}" destId="{42009DE1-3FDB-BC40-A57A-68572BECF31B}" srcOrd="1" destOrd="0" presId="urn:microsoft.com/office/officeart/2005/8/layout/pList1"/>
    <dgm:cxn modelId="{3BF32D88-01E4-AA4B-9C45-AB63F57C550D}" type="presParOf" srcId="{37350A22-880D-CA43-A04A-CD386B42D0CF}" destId="{C35390D5-9894-C948-9455-9771214AC274}" srcOrd="5" destOrd="0" presId="urn:microsoft.com/office/officeart/2005/8/layout/pList1"/>
    <dgm:cxn modelId="{540CC78D-2A23-6346-9D15-659CC627C7E4}" type="presParOf" srcId="{37350A22-880D-CA43-A04A-CD386B42D0CF}" destId="{4813077B-0766-AF46-8564-1ECBE3D9CEA8}" srcOrd="6" destOrd="0" presId="urn:microsoft.com/office/officeart/2005/8/layout/pList1"/>
    <dgm:cxn modelId="{6429356D-3669-3D48-9442-4C5A89010A96}" type="presParOf" srcId="{4813077B-0766-AF46-8564-1ECBE3D9CEA8}" destId="{749B0F0F-D3AB-674E-937A-0D6C6B04EFE0}" srcOrd="0" destOrd="0" presId="urn:microsoft.com/office/officeart/2005/8/layout/pList1"/>
    <dgm:cxn modelId="{4DCB58EC-991B-B441-A9BA-AE877873F60D}" type="presParOf" srcId="{4813077B-0766-AF46-8564-1ECBE3D9CEA8}" destId="{FDA3AC3B-E6EC-A14C-BA3C-C6AD37E7E62B}" srcOrd="1" destOrd="0" presId="urn:microsoft.com/office/officeart/2005/8/layout/pList1"/>
    <dgm:cxn modelId="{D8542F11-BE23-D243-BC8C-3E78C96E00D0}" type="presParOf" srcId="{37350A22-880D-CA43-A04A-CD386B42D0CF}" destId="{AA38FB5C-8D1D-CE42-A967-F5F6FEFBD68F}" srcOrd="7" destOrd="0" presId="urn:microsoft.com/office/officeart/2005/8/layout/pList1"/>
    <dgm:cxn modelId="{EC5F242B-DCEA-8D43-ADDB-717CB3C7A5D8}" type="presParOf" srcId="{37350A22-880D-CA43-A04A-CD386B42D0CF}" destId="{7DA01578-5CB2-E648-8A06-48B1C5278E6E}" srcOrd="8" destOrd="0" presId="urn:microsoft.com/office/officeart/2005/8/layout/pList1"/>
    <dgm:cxn modelId="{E7A7D90E-1B7D-AD45-BC9F-FBC55CDC9798}" type="presParOf" srcId="{7DA01578-5CB2-E648-8A06-48B1C5278E6E}" destId="{CA9D4EB4-EEF1-9944-BD0A-1E28E7A011A8}" srcOrd="0" destOrd="0" presId="urn:microsoft.com/office/officeart/2005/8/layout/pList1"/>
    <dgm:cxn modelId="{4707D3FB-6F7C-DB47-BDC3-4ABA23AA22C2}" type="presParOf" srcId="{7DA01578-5CB2-E648-8A06-48B1C5278E6E}" destId="{B14DE558-3E01-9D44-81D2-792D6731350A}" srcOrd="1" destOrd="0" presId="urn:microsoft.com/office/officeart/2005/8/layout/pList1"/>
    <dgm:cxn modelId="{079F1240-4F63-5F49-A1CF-7C33716708EF}" type="presParOf" srcId="{37350A22-880D-CA43-A04A-CD386B42D0CF}" destId="{476E9385-C734-E847-9994-EDDF557BE8F3}" srcOrd="9" destOrd="0" presId="urn:microsoft.com/office/officeart/2005/8/layout/pList1"/>
    <dgm:cxn modelId="{777092CF-8E32-734D-A0BB-0F198024C5F3}" type="presParOf" srcId="{37350A22-880D-CA43-A04A-CD386B42D0CF}" destId="{71C855DF-DD1E-9B42-BCC9-F99EAB4DDDB2}" srcOrd="10" destOrd="0" presId="urn:microsoft.com/office/officeart/2005/8/layout/pList1"/>
    <dgm:cxn modelId="{50C9AF1F-23E7-9746-B4F7-10EE149858FE}" type="presParOf" srcId="{71C855DF-DD1E-9B42-BCC9-F99EAB4DDDB2}" destId="{2FB31C81-2D9E-8A41-8859-B0420242DD76}" srcOrd="0" destOrd="0" presId="urn:microsoft.com/office/officeart/2005/8/layout/pList1"/>
    <dgm:cxn modelId="{77588C5E-B28E-8B4D-91F6-8B1DCD025ECE}" type="presParOf" srcId="{71C855DF-DD1E-9B42-BCC9-F99EAB4DDDB2}" destId="{AC08F835-5D21-0E48-8D6A-9E5C64D461C1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6680F36-5689-4C42-ABA2-0EBB7E8E3B78}" type="doc">
      <dgm:prSet loTypeId="urn:microsoft.com/office/officeart/2005/8/layout/pList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96342CF-133D-BF43-BF05-9FF49485525A}">
      <dgm:prSet phldrT="[Text]"/>
      <dgm:spPr/>
      <dgm:t>
        <a:bodyPr/>
        <a:lstStyle/>
        <a:p>
          <a:r>
            <a:rPr lang="en-US" b="0" i="0" u="none" smtClean="0"/>
            <a:t>for nonlocals following flood damage in ellicottcity md our town dates back to 1772 site of worst damage is historic center of town</a:t>
          </a:r>
          <a:endParaRPr lang="en-US" dirty="0"/>
        </a:p>
      </dgm:t>
    </dgm:pt>
    <dgm:pt modelId="{AD5D84A7-51FE-C941-B05B-6074B89C7E61}" type="parTrans" cxnId="{FEB8B27C-E1BA-CA41-AFD3-700B3D834090}">
      <dgm:prSet/>
      <dgm:spPr/>
      <dgm:t>
        <a:bodyPr/>
        <a:lstStyle/>
        <a:p>
          <a:endParaRPr lang="en-US"/>
        </a:p>
      </dgm:t>
    </dgm:pt>
    <dgm:pt modelId="{674F8736-A088-2547-9A6C-14B708BF74F0}" type="sibTrans" cxnId="{FEB8B27C-E1BA-CA41-AFD3-700B3D834090}">
      <dgm:prSet/>
      <dgm:spPr/>
      <dgm:t>
        <a:bodyPr/>
        <a:lstStyle/>
        <a:p>
          <a:endParaRPr lang="en-US"/>
        </a:p>
      </dgm:t>
    </dgm:pt>
    <dgm:pt modelId="{758484CD-2BB4-FF4C-ADA8-733A366F18DE}">
      <dgm:prSet/>
      <dgm:spPr/>
      <dgm:t>
        <a:bodyPr/>
        <a:lstStyle/>
        <a:p>
          <a:r>
            <a:rPr lang="en-US" b="0" i="0" u="none" smtClean="0"/>
            <a:t>amazing the level of damage from the flash flood in elliott city md</a:t>
          </a:r>
          <a:endParaRPr lang="en-US"/>
        </a:p>
      </dgm:t>
    </dgm:pt>
    <dgm:pt modelId="{EE258CBF-F5D9-F340-A635-2E27EA60B4C5}" type="parTrans" cxnId="{3AF2AF61-A3D2-544C-AC64-3EBE2CBC90F5}">
      <dgm:prSet/>
      <dgm:spPr/>
      <dgm:t>
        <a:bodyPr/>
        <a:lstStyle/>
        <a:p>
          <a:endParaRPr lang="en-US"/>
        </a:p>
      </dgm:t>
    </dgm:pt>
    <dgm:pt modelId="{0393F841-F10E-B84A-9A67-10743C550443}" type="sibTrans" cxnId="{3AF2AF61-A3D2-544C-AC64-3EBE2CBC90F5}">
      <dgm:prSet/>
      <dgm:spPr/>
      <dgm:t>
        <a:bodyPr/>
        <a:lstStyle/>
        <a:p>
          <a:endParaRPr lang="en-US"/>
        </a:p>
      </dgm:t>
    </dgm:pt>
    <dgm:pt modelId="{F69AD5B2-F295-8D49-B8AA-D01F39E1FA94}">
      <dgm:prSet/>
      <dgm:spPr/>
      <dgm:t>
        <a:bodyPr/>
        <a:lstStyle/>
        <a:p>
          <a:r>
            <a:rPr lang="en-US" b="0" i="0" u="none" smtClean="0"/>
            <a:t>a few more pics from flood damage in ellicottcity wbaltv 11 baltimore wbal wbaltv11</a:t>
          </a:r>
          <a:endParaRPr lang="en-US"/>
        </a:p>
      </dgm:t>
    </dgm:pt>
    <dgm:pt modelId="{77E70E63-1882-724A-9E0D-9470D7789F2B}" type="parTrans" cxnId="{3B9BD621-239C-014B-9FA4-007650E73D32}">
      <dgm:prSet/>
      <dgm:spPr/>
      <dgm:t>
        <a:bodyPr/>
        <a:lstStyle/>
        <a:p>
          <a:endParaRPr lang="en-US"/>
        </a:p>
      </dgm:t>
    </dgm:pt>
    <dgm:pt modelId="{9E4BD737-C919-2E4B-B3B0-EE9A1226901F}" type="sibTrans" cxnId="{3B9BD621-239C-014B-9FA4-007650E73D32}">
      <dgm:prSet/>
      <dgm:spPr/>
      <dgm:t>
        <a:bodyPr/>
        <a:lstStyle/>
        <a:p>
          <a:endParaRPr lang="en-US"/>
        </a:p>
      </dgm:t>
    </dgm:pt>
    <dgm:pt modelId="{1CD796A1-A14B-DC49-9169-F12F0CD17F17}">
      <dgm:prSet/>
      <dgm:spPr/>
      <dgm:t>
        <a:bodyPr/>
        <a:lstStyle/>
        <a:p>
          <a:r>
            <a:rPr lang="en-US" b="0" i="0" u="none" dirty="0" smtClean="0"/>
            <a:t>horrible scenes in the aftermath of the </a:t>
          </a:r>
          <a:r>
            <a:rPr lang="en-US" b="0" i="0" u="none" dirty="0" err="1" smtClean="0"/>
            <a:t>ellicottcity</a:t>
          </a:r>
          <a:r>
            <a:rPr lang="en-US" b="0" i="0" u="none" dirty="0" smtClean="0"/>
            <a:t> flash flood disaster</a:t>
          </a:r>
          <a:endParaRPr lang="en-US" dirty="0"/>
        </a:p>
      </dgm:t>
    </dgm:pt>
    <dgm:pt modelId="{B588938A-6F0E-D748-BA12-DBEC89145708}" type="parTrans" cxnId="{D9F07611-CD6B-0645-BD7B-7A80BA6B01CF}">
      <dgm:prSet/>
      <dgm:spPr/>
      <dgm:t>
        <a:bodyPr/>
        <a:lstStyle/>
        <a:p>
          <a:endParaRPr lang="en-US"/>
        </a:p>
      </dgm:t>
    </dgm:pt>
    <dgm:pt modelId="{26F94E56-F818-FA4A-A265-EC49ABA07783}" type="sibTrans" cxnId="{D9F07611-CD6B-0645-BD7B-7A80BA6B01CF}">
      <dgm:prSet/>
      <dgm:spPr/>
      <dgm:t>
        <a:bodyPr/>
        <a:lstStyle/>
        <a:p>
          <a:endParaRPr lang="en-US"/>
        </a:p>
      </dgm:t>
    </dgm:pt>
    <dgm:pt modelId="{D10059B7-A123-EC4B-8F2A-DCC7D6F4C874}">
      <dgm:prSet/>
      <dgm:spPr/>
      <dgm:t>
        <a:bodyPr/>
        <a:lstStyle/>
        <a:p>
          <a:r>
            <a:rPr lang="en-US" b="0" i="0" u="none" dirty="0" smtClean="0"/>
            <a:t>photos flooding </a:t>
          </a:r>
          <a:r>
            <a:rPr lang="en-US" b="0" i="0" u="none" dirty="0" err="1" smtClean="0"/>
            <a:t>ellicott</a:t>
          </a:r>
          <a:r>
            <a:rPr lang="en-US" b="0" i="0" u="none" dirty="0" smtClean="0"/>
            <a:t> city </a:t>
          </a:r>
          <a:r>
            <a:rPr lang="en-US" b="0" i="0" u="none" dirty="0" err="1" smtClean="0"/>
            <a:t>baltimore</a:t>
          </a:r>
          <a:r>
            <a:rPr lang="en-US" b="0" i="0" u="none" dirty="0" smtClean="0"/>
            <a:t> hit hard with flood damage</a:t>
          </a:r>
          <a:endParaRPr lang="en-US" dirty="0"/>
        </a:p>
      </dgm:t>
    </dgm:pt>
    <dgm:pt modelId="{5C11BEA6-76C1-B044-812F-E086E0DEE402}" type="parTrans" cxnId="{3DDA60A4-53F8-4445-894E-C7ED4C3E5480}">
      <dgm:prSet/>
      <dgm:spPr/>
      <dgm:t>
        <a:bodyPr/>
        <a:lstStyle/>
        <a:p>
          <a:endParaRPr lang="en-US"/>
        </a:p>
      </dgm:t>
    </dgm:pt>
    <dgm:pt modelId="{8006A742-597F-CD4A-9C17-44C0118B4A33}" type="sibTrans" cxnId="{3DDA60A4-53F8-4445-894E-C7ED4C3E5480}">
      <dgm:prSet/>
      <dgm:spPr/>
      <dgm:t>
        <a:bodyPr/>
        <a:lstStyle/>
        <a:p>
          <a:endParaRPr lang="en-US"/>
        </a:p>
      </dgm:t>
    </dgm:pt>
    <dgm:pt modelId="{3200B276-8A20-4E48-9683-8F6FB28E058C}">
      <dgm:prSet/>
      <dgm:spPr/>
      <dgm:t>
        <a:bodyPr/>
        <a:lstStyle/>
        <a:p>
          <a:r>
            <a:rPr lang="en-US" b="0" i="0" u="none" dirty="0" smtClean="0"/>
            <a:t>those </a:t>
          </a:r>
          <a:r>
            <a:rPr lang="en-US" b="0" i="0" u="none" dirty="0" err="1" smtClean="0"/>
            <a:t>rts</a:t>
          </a:r>
          <a:r>
            <a:rPr lang="en-US" b="0" i="0" u="none" dirty="0" smtClean="0"/>
            <a:t> of old </a:t>
          </a:r>
          <a:r>
            <a:rPr lang="en-US" b="0" i="0" u="none" dirty="0" err="1" smtClean="0"/>
            <a:t>ellicott</a:t>
          </a:r>
          <a:r>
            <a:rPr lang="en-US" b="0" i="0" u="none" dirty="0" smtClean="0"/>
            <a:t> city damage photos from last nights storm &amp; flood brings tears to my eyes</a:t>
          </a:r>
          <a:endParaRPr lang="en-US" dirty="0"/>
        </a:p>
      </dgm:t>
    </dgm:pt>
    <dgm:pt modelId="{5DD549C5-3236-214D-B217-DA5D1B6E01E8}" type="parTrans" cxnId="{126E9089-AFF8-0443-93AC-F4AAE878CFF4}">
      <dgm:prSet/>
      <dgm:spPr/>
      <dgm:t>
        <a:bodyPr/>
        <a:lstStyle/>
        <a:p>
          <a:endParaRPr lang="en-US"/>
        </a:p>
      </dgm:t>
    </dgm:pt>
    <dgm:pt modelId="{65B2505D-31A2-0649-A3A8-685234BEB66B}" type="sibTrans" cxnId="{126E9089-AFF8-0443-93AC-F4AAE878CFF4}">
      <dgm:prSet/>
      <dgm:spPr/>
      <dgm:t>
        <a:bodyPr/>
        <a:lstStyle/>
        <a:p>
          <a:endParaRPr lang="en-US"/>
        </a:p>
      </dgm:t>
    </dgm:pt>
    <dgm:pt modelId="{7FF1A7C2-1110-7642-BC6E-CEE87D5007FF}" type="pres">
      <dgm:prSet presAssocID="{36680F36-5689-4C42-ABA2-0EBB7E8E3B78}" presName="Name0" presStyleCnt="0">
        <dgm:presLayoutVars>
          <dgm:dir/>
          <dgm:resizeHandles val="exact"/>
        </dgm:presLayoutVars>
      </dgm:prSet>
      <dgm:spPr/>
    </dgm:pt>
    <dgm:pt modelId="{CE21625A-C850-D940-B2AF-6B69A25E544C}" type="pres">
      <dgm:prSet presAssocID="{596342CF-133D-BF43-BF05-9FF49485525A}" presName="compNode" presStyleCnt="0"/>
      <dgm:spPr/>
    </dgm:pt>
    <dgm:pt modelId="{98FAFD55-2487-F947-9D2C-7C2BC5B3EE0C}" type="pres">
      <dgm:prSet presAssocID="{596342CF-133D-BF43-BF05-9FF49485525A}" presName="pictRect" presStyleLbl="node1" presStyleIdx="0" presStyleCnt="6"/>
      <dgm:spPr>
        <a:blipFill rotWithShape="1">
          <a:blip xmlns:r="http://schemas.openxmlformats.org/officeDocument/2006/relationships" r:embed="rId1"/>
          <a:srcRect/>
          <a:stretch>
            <a:fillRect/>
          </a:stretch>
        </a:blipFill>
      </dgm:spPr>
    </dgm:pt>
    <dgm:pt modelId="{AA8AEF47-8B35-B44B-BF16-4C1FCA790C06}" type="pres">
      <dgm:prSet presAssocID="{596342CF-133D-BF43-BF05-9FF49485525A}" presName="textRect" presStyleLbl="revTx" presStyleIdx="0" presStyleCnt="6">
        <dgm:presLayoutVars>
          <dgm:bulletEnabled val="1"/>
        </dgm:presLayoutVars>
      </dgm:prSet>
      <dgm:spPr/>
    </dgm:pt>
    <dgm:pt modelId="{594719FC-FD81-FB4B-A4BE-CEB83E79C7D9}" type="pres">
      <dgm:prSet presAssocID="{674F8736-A088-2547-9A6C-14B708BF74F0}" presName="sibTrans" presStyleLbl="sibTrans2D1" presStyleIdx="0" presStyleCnt="0"/>
      <dgm:spPr/>
    </dgm:pt>
    <dgm:pt modelId="{0BCDBB3D-AA9B-154E-949C-44DC35107FE5}" type="pres">
      <dgm:prSet presAssocID="{758484CD-2BB4-FF4C-ADA8-733A366F18DE}" presName="compNode" presStyleCnt="0"/>
      <dgm:spPr/>
    </dgm:pt>
    <dgm:pt modelId="{E13737D8-9F33-4242-A6CE-AE5A4F551C58}" type="pres">
      <dgm:prSet presAssocID="{758484CD-2BB4-FF4C-ADA8-733A366F18DE}" presName="pictRect" presStyleLbl="node1" presStyleIdx="1" presStyleCnt="6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0000" r="-50000"/>
          </a:stretch>
        </a:blipFill>
      </dgm:spPr>
    </dgm:pt>
    <dgm:pt modelId="{2FB98710-8B72-F741-9C81-1BE6F370010E}" type="pres">
      <dgm:prSet presAssocID="{758484CD-2BB4-FF4C-ADA8-733A366F18DE}" presName="textRect" presStyleLbl="revTx" presStyleIdx="1" presStyleCnt="6">
        <dgm:presLayoutVars>
          <dgm:bulletEnabled val="1"/>
        </dgm:presLayoutVars>
      </dgm:prSet>
      <dgm:spPr/>
    </dgm:pt>
    <dgm:pt modelId="{953560EF-3F60-734D-BF1D-C8EC484C8B16}" type="pres">
      <dgm:prSet presAssocID="{0393F841-F10E-B84A-9A67-10743C550443}" presName="sibTrans" presStyleLbl="sibTrans2D1" presStyleIdx="0" presStyleCnt="0"/>
      <dgm:spPr/>
    </dgm:pt>
    <dgm:pt modelId="{307F6D7D-2DC6-F144-AACE-73AE5BCD8880}" type="pres">
      <dgm:prSet presAssocID="{F69AD5B2-F295-8D49-B8AA-D01F39E1FA94}" presName="compNode" presStyleCnt="0"/>
      <dgm:spPr/>
    </dgm:pt>
    <dgm:pt modelId="{CA347C02-42E9-734A-BA2F-074DFBD8BD80}" type="pres">
      <dgm:prSet presAssocID="{F69AD5B2-F295-8D49-B8AA-D01F39E1FA94}" presName="pictRect" presStyleLbl="node1" presStyleIdx="2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0" r="-20000"/>
          </a:stretch>
        </a:blipFill>
      </dgm:spPr>
    </dgm:pt>
    <dgm:pt modelId="{89C6BD00-AC7D-2A4B-BE20-CA72868CB01E}" type="pres">
      <dgm:prSet presAssocID="{F69AD5B2-F295-8D49-B8AA-D01F39E1FA94}" presName="textRect" presStyleLbl="revTx" presStyleIdx="2" presStyleCnt="6">
        <dgm:presLayoutVars>
          <dgm:bulletEnabled val="1"/>
        </dgm:presLayoutVars>
      </dgm:prSet>
      <dgm:spPr/>
    </dgm:pt>
    <dgm:pt modelId="{D8DCB5E9-C6EC-764B-9940-802D7A501D6C}" type="pres">
      <dgm:prSet presAssocID="{9E4BD737-C919-2E4B-B3B0-EE9A1226901F}" presName="sibTrans" presStyleLbl="sibTrans2D1" presStyleIdx="0" presStyleCnt="0"/>
      <dgm:spPr/>
    </dgm:pt>
    <dgm:pt modelId="{AFFC57C0-6586-0442-8326-CD36C5E1D850}" type="pres">
      <dgm:prSet presAssocID="{1CD796A1-A14B-DC49-9169-F12F0CD17F17}" presName="compNode" presStyleCnt="0"/>
      <dgm:spPr/>
    </dgm:pt>
    <dgm:pt modelId="{790115C4-6FB8-3B46-972B-06B5EE63D2E9}" type="pres">
      <dgm:prSet presAssocID="{1CD796A1-A14B-DC49-9169-F12F0CD17F17}" presName="pictRect" presStyleLbl="node1" presStyleIdx="3" presStyleCnt="6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4000" b="-14000"/>
          </a:stretch>
        </a:blipFill>
      </dgm:spPr>
    </dgm:pt>
    <dgm:pt modelId="{EC1D83C5-5603-804C-B073-A1DFF0F1D642}" type="pres">
      <dgm:prSet presAssocID="{1CD796A1-A14B-DC49-9169-F12F0CD17F17}" presName="textRect" presStyleLbl="revTx" presStyleIdx="3" presStyleCnt="6">
        <dgm:presLayoutVars>
          <dgm:bulletEnabled val="1"/>
        </dgm:presLayoutVars>
      </dgm:prSet>
      <dgm:spPr/>
    </dgm:pt>
    <dgm:pt modelId="{7CE3BB28-EC5A-C346-82E7-51F1E534C756}" type="pres">
      <dgm:prSet presAssocID="{26F94E56-F818-FA4A-A265-EC49ABA07783}" presName="sibTrans" presStyleLbl="sibTrans2D1" presStyleIdx="0" presStyleCnt="0"/>
      <dgm:spPr/>
    </dgm:pt>
    <dgm:pt modelId="{164FE017-7BC3-EA46-B98E-E771D5D7E6DB}" type="pres">
      <dgm:prSet presAssocID="{D10059B7-A123-EC4B-8F2A-DCC7D6F4C874}" presName="compNode" presStyleCnt="0"/>
      <dgm:spPr/>
    </dgm:pt>
    <dgm:pt modelId="{66A93C88-73DD-C742-BF1D-B669B8B01884}" type="pres">
      <dgm:prSet presAssocID="{D10059B7-A123-EC4B-8F2A-DCC7D6F4C874}" presName="pictRect" presStyleLbl="node1" presStyleIdx="4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0" r="-20000"/>
          </a:stretch>
        </a:blipFill>
      </dgm:spPr>
    </dgm:pt>
    <dgm:pt modelId="{D7AD01C5-3EEA-F943-ADEF-5AF330227321}" type="pres">
      <dgm:prSet presAssocID="{D10059B7-A123-EC4B-8F2A-DCC7D6F4C874}" presName="textRect" presStyleLbl="revTx" presStyleIdx="4" presStyleCnt="6">
        <dgm:presLayoutVars>
          <dgm:bulletEnabled val="1"/>
        </dgm:presLayoutVars>
      </dgm:prSet>
      <dgm:spPr/>
    </dgm:pt>
    <dgm:pt modelId="{879EC4F2-DAA5-DB43-8022-C5176475426A}" type="pres">
      <dgm:prSet presAssocID="{8006A742-597F-CD4A-9C17-44C0118B4A33}" presName="sibTrans" presStyleLbl="sibTrans2D1" presStyleIdx="0" presStyleCnt="0"/>
      <dgm:spPr/>
    </dgm:pt>
    <dgm:pt modelId="{0E051616-7D80-5C47-88B1-B08CF6697F02}" type="pres">
      <dgm:prSet presAssocID="{3200B276-8A20-4E48-9683-8F6FB28E058C}" presName="compNode" presStyleCnt="0"/>
      <dgm:spPr/>
    </dgm:pt>
    <dgm:pt modelId="{5F5AFD9E-44E2-8D40-A993-2D44558BEE30}" type="pres">
      <dgm:prSet presAssocID="{3200B276-8A20-4E48-9683-8F6FB28E058C}" presName="pictRect" presStyleLbl="node1" presStyleIdx="5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000" b="-4000"/>
          </a:stretch>
        </a:blipFill>
      </dgm:spPr>
    </dgm:pt>
    <dgm:pt modelId="{AD71AB93-01EB-9347-BCAD-2D95A3297D62}" type="pres">
      <dgm:prSet presAssocID="{3200B276-8A20-4E48-9683-8F6FB28E058C}" presName="textRect" presStyleLbl="revTx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6282520-C3E2-EF4A-AB2F-DE16D5A2E4AD}" type="presOf" srcId="{D10059B7-A123-EC4B-8F2A-DCC7D6F4C874}" destId="{D7AD01C5-3EEA-F943-ADEF-5AF330227321}" srcOrd="0" destOrd="0" presId="urn:microsoft.com/office/officeart/2005/8/layout/pList1"/>
    <dgm:cxn modelId="{CB6D6920-9D52-D64E-8A24-4F84A43EAF86}" type="presOf" srcId="{3200B276-8A20-4E48-9683-8F6FB28E058C}" destId="{AD71AB93-01EB-9347-BCAD-2D95A3297D62}" srcOrd="0" destOrd="0" presId="urn:microsoft.com/office/officeart/2005/8/layout/pList1"/>
    <dgm:cxn modelId="{3AF2AF61-A3D2-544C-AC64-3EBE2CBC90F5}" srcId="{36680F36-5689-4C42-ABA2-0EBB7E8E3B78}" destId="{758484CD-2BB4-FF4C-ADA8-733A366F18DE}" srcOrd="1" destOrd="0" parTransId="{EE258CBF-F5D9-F340-A635-2E27EA60B4C5}" sibTransId="{0393F841-F10E-B84A-9A67-10743C550443}"/>
    <dgm:cxn modelId="{1AC9C3C6-D868-9347-9744-8AA990E6806E}" type="presOf" srcId="{36680F36-5689-4C42-ABA2-0EBB7E8E3B78}" destId="{7FF1A7C2-1110-7642-BC6E-CEE87D5007FF}" srcOrd="0" destOrd="0" presId="urn:microsoft.com/office/officeart/2005/8/layout/pList1"/>
    <dgm:cxn modelId="{0A39AF7D-DE7F-0845-AAD2-E2C877C6B605}" type="presOf" srcId="{26F94E56-F818-FA4A-A265-EC49ABA07783}" destId="{7CE3BB28-EC5A-C346-82E7-51F1E534C756}" srcOrd="0" destOrd="0" presId="urn:microsoft.com/office/officeart/2005/8/layout/pList1"/>
    <dgm:cxn modelId="{D4152582-B93B-8941-A18A-1A211BFA5E2A}" type="presOf" srcId="{9E4BD737-C919-2E4B-B3B0-EE9A1226901F}" destId="{D8DCB5E9-C6EC-764B-9940-802D7A501D6C}" srcOrd="0" destOrd="0" presId="urn:microsoft.com/office/officeart/2005/8/layout/pList1"/>
    <dgm:cxn modelId="{E3A758E6-0100-CD4F-801E-D239A66B26EB}" type="presOf" srcId="{0393F841-F10E-B84A-9A67-10743C550443}" destId="{953560EF-3F60-734D-BF1D-C8EC484C8B16}" srcOrd="0" destOrd="0" presId="urn:microsoft.com/office/officeart/2005/8/layout/pList1"/>
    <dgm:cxn modelId="{D9F07611-CD6B-0645-BD7B-7A80BA6B01CF}" srcId="{36680F36-5689-4C42-ABA2-0EBB7E8E3B78}" destId="{1CD796A1-A14B-DC49-9169-F12F0CD17F17}" srcOrd="3" destOrd="0" parTransId="{B588938A-6F0E-D748-BA12-DBEC89145708}" sibTransId="{26F94E56-F818-FA4A-A265-EC49ABA07783}"/>
    <dgm:cxn modelId="{809E48C3-FA2C-F24D-B0E5-A85E05A110C0}" type="presOf" srcId="{F69AD5B2-F295-8D49-B8AA-D01F39E1FA94}" destId="{89C6BD00-AC7D-2A4B-BE20-CA72868CB01E}" srcOrd="0" destOrd="0" presId="urn:microsoft.com/office/officeart/2005/8/layout/pList1"/>
    <dgm:cxn modelId="{CBE484BD-D378-634B-8043-011BD7C72626}" type="presOf" srcId="{596342CF-133D-BF43-BF05-9FF49485525A}" destId="{AA8AEF47-8B35-B44B-BF16-4C1FCA790C06}" srcOrd="0" destOrd="0" presId="urn:microsoft.com/office/officeart/2005/8/layout/pList1"/>
    <dgm:cxn modelId="{F521AC3C-22E3-C047-94A0-1D31181084D5}" type="presOf" srcId="{674F8736-A088-2547-9A6C-14B708BF74F0}" destId="{594719FC-FD81-FB4B-A4BE-CEB83E79C7D9}" srcOrd="0" destOrd="0" presId="urn:microsoft.com/office/officeart/2005/8/layout/pList1"/>
    <dgm:cxn modelId="{B4ABEBD3-5AD1-9343-AF6F-37E18DFFB400}" type="presOf" srcId="{758484CD-2BB4-FF4C-ADA8-733A366F18DE}" destId="{2FB98710-8B72-F741-9C81-1BE6F370010E}" srcOrd="0" destOrd="0" presId="urn:microsoft.com/office/officeart/2005/8/layout/pList1"/>
    <dgm:cxn modelId="{FEB8B27C-E1BA-CA41-AFD3-700B3D834090}" srcId="{36680F36-5689-4C42-ABA2-0EBB7E8E3B78}" destId="{596342CF-133D-BF43-BF05-9FF49485525A}" srcOrd="0" destOrd="0" parTransId="{AD5D84A7-51FE-C941-B05B-6074B89C7E61}" sibTransId="{674F8736-A088-2547-9A6C-14B708BF74F0}"/>
    <dgm:cxn modelId="{3B9BD621-239C-014B-9FA4-007650E73D32}" srcId="{36680F36-5689-4C42-ABA2-0EBB7E8E3B78}" destId="{F69AD5B2-F295-8D49-B8AA-D01F39E1FA94}" srcOrd="2" destOrd="0" parTransId="{77E70E63-1882-724A-9E0D-9470D7789F2B}" sibTransId="{9E4BD737-C919-2E4B-B3B0-EE9A1226901F}"/>
    <dgm:cxn modelId="{126E9089-AFF8-0443-93AC-F4AAE878CFF4}" srcId="{36680F36-5689-4C42-ABA2-0EBB7E8E3B78}" destId="{3200B276-8A20-4E48-9683-8F6FB28E058C}" srcOrd="5" destOrd="0" parTransId="{5DD549C5-3236-214D-B217-DA5D1B6E01E8}" sibTransId="{65B2505D-31A2-0649-A3A8-685234BEB66B}"/>
    <dgm:cxn modelId="{7C38EC97-0436-3144-B0EB-3E5CF81533FA}" type="presOf" srcId="{8006A742-597F-CD4A-9C17-44C0118B4A33}" destId="{879EC4F2-DAA5-DB43-8022-C5176475426A}" srcOrd="0" destOrd="0" presId="urn:microsoft.com/office/officeart/2005/8/layout/pList1"/>
    <dgm:cxn modelId="{54B52282-1F9B-4340-A3A2-A8FBCF2FD1C4}" type="presOf" srcId="{1CD796A1-A14B-DC49-9169-F12F0CD17F17}" destId="{EC1D83C5-5603-804C-B073-A1DFF0F1D642}" srcOrd="0" destOrd="0" presId="urn:microsoft.com/office/officeart/2005/8/layout/pList1"/>
    <dgm:cxn modelId="{3DDA60A4-53F8-4445-894E-C7ED4C3E5480}" srcId="{36680F36-5689-4C42-ABA2-0EBB7E8E3B78}" destId="{D10059B7-A123-EC4B-8F2A-DCC7D6F4C874}" srcOrd="4" destOrd="0" parTransId="{5C11BEA6-76C1-B044-812F-E086E0DEE402}" sibTransId="{8006A742-597F-CD4A-9C17-44C0118B4A33}"/>
    <dgm:cxn modelId="{8AE3FD00-649C-C64E-8DBE-BB9EFD9338C2}" type="presParOf" srcId="{7FF1A7C2-1110-7642-BC6E-CEE87D5007FF}" destId="{CE21625A-C850-D940-B2AF-6B69A25E544C}" srcOrd="0" destOrd="0" presId="urn:microsoft.com/office/officeart/2005/8/layout/pList1"/>
    <dgm:cxn modelId="{72C6ED21-A73D-3E4D-8DD4-8745C29C413B}" type="presParOf" srcId="{CE21625A-C850-D940-B2AF-6B69A25E544C}" destId="{98FAFD55-2487-F947-9D2C-7C2BC5B3EE0C}" srcOrd="0" destOrd="0" presId="urn:microsoft.com/office/officeart/2005/8/layout/pList1"/>
    <dgm:cxn modelId="{39D31CF1-B033-9B49-9F66-62BC233D5940}" type="presParOf" srcId="{CE21625A-C850-D940-B2AF-6B69A25E544C}" destId="{AA8AEF47-8B35-B44B-BF16-4C1FCA790C06}" srcOrd="1" destOrd="0" presId="urn:microsoft.com/office/officeart/2005/8/layout/pList1"/>
    <dgm:cxn modelId="{63E1BADA-EDB2-3B44-BC36-6E438A93C41A}" type="presParOf" srcId="{7FF1A7C2-1110-7642-BC6E-CEE87D5007FF}" destId="{594719FC-FD81-FB4B-A4BE-CEB83E79C7D9}" srcOrd="1" destOrd="0" presId="urn:microsoft.com/office/officeart/2005/8/layout/pList1"/>
    <dgm:cxn modelId="{14C9B97F-7377-284E-8C37-1A642E0C3B6C}" type="presParOf" srcId="{7FF1A7C2-1110-7642-BC6E-CEE87D5007FF}" destId="{0BCDBB3D-AA9B-154E-949C-44DC35107FE5}" srcOrd="2" destOrd="0" presId="urn:microsoft.com/office/officeart/2005/8/layout/pList1"/>
    <dgm:cxn modelId="{A6E88D3B-E7D1-314E-B812-9FC3E934CADE}" type="presParOf" srcId="{0BCDBB3D-AA9B-154E-949C-44DC35107FE5}" destId="{E13737D8-9F33-4242-A6CE-AE5A4F551C58}" srcOrd="0" destOrd="0" presId="urn:microsoft.com/office/officeart/2005/8/layout/pList1"/>
    <dgm:cxn modelId="{94BF1FEE-12D2-CE46-B7BF-21E062A855F5}" type="presParOf" srcId="{0BCDBB3D-AA9B-154E-949C-44DC35107FE5}" destId="{2FB98710-8B72-F741-9C81-1BE6F370010E}" srcOrd="1" destOrd="0" presId="urn:microsoft.com/office/officeart/2005/8/layout/pList1"/>
    <dgm:cxn modelId="{38277FEC-FA38-B346-B5AD-429B3AC5532E}" type="presParOf" srcId="{7FF1A7C2-1110-7642-BC6E-CEE87D5007FF}" destId="{953560EF-3F60-734D-BF1D-C8EC484C8B16}" srcOrd="3" destOrd="0" presId="urn:microsoft.com/office/officeart/2005/8/layout/pList1"/>
    <dgm:cxn modelId="{B8903422-CD26-DD4E-874D-ACB860E0C617}" type="presParOf" srcId="{7FF1A7C2-1110-7642-BC6E-CEE87D5007FF}" destId="{307F6D7D-2DC6-F144-AACE-73AE5BCD8880}" srcOrd="4" destOrd="0" presId="urn:microsoft.com/office/officeart/2005/8/layout/pList1"/>
    <dgm:cxn modelId="{D8226C26-39E7-D44D-B08A-18DF03045A8E}" type="presParOf" srcId="{307F6D7D-2DC6-F144-AACE-73AE5BCD8880}" destId="{CA347C02-42E9-734A-BA2F-074DFBD8BD80}" srcOrd="0" destOrd="0" presId="urn:microsoft.com/office/officeart/2005/8/layout/pList1"/>
    <dgm:cxn modelId="{B5A44AFE-C0D0-524C-B9C6-D6328B03E7DC}" type="presParOf" srcId="{307F6D7D-2DC6-F144-AACE-73AE5BCD8880}" destId="{89C6BD00-AC7D-2A4B-BE20-CA72868CB01E}" srcOrd="1" destOrd="0" presId="urn:microsoft.com/office/officeart/2005/8/layout/pList1"/>
    <dgm:cxn modelId="{B7BE95E4-8BEB-754C-875C-F727F8619FB5}" type="presParOf" srcId="{7FF1A7C2-1110-7642-BC6E-CEE87D5007FF}" destId="{D8DCB5E9-C6EC-764B-9940-802D7A501D6C}" srcOrd="5" destOrd="0" presId="urn:microsoft.com/office/officeart/2005/8/layout/pList1"/>
    <dgm:cxn modelId="{F8D6EADC-EB4F-A643-8770-A31E78FDA92D}" type="presParOf" srcId="{7FF1A7C2-1110-7642-BC6E-CEE87D5007FF}" destId="{AFFC57C0-6586-0442-8326-CD36C5E1D850}" srcOrd="6" destOrd="0" presId="urn:microsoft.com/office/officeart/2005/8/layout/pList1"/>
    <dgm:cxn modelId="{7CB3B4CD-6A85-C84A-8569-24BE2B753047}" type="presParOf" srcId="{AFFC57C0-6586-0442-8326-CD36C5E1D850}" destId="{790115C4-6FB8-3B46-972B-06B5EE63D2E9}" srcOrd="0" destOrd="0" presId="urn:microsoft.com/office/officeart/2005/8/layout/pList1"/>
    <dgm:cxn modelId="{5B68CD98-5D88-D843-9629-4F2A40BAE41B}" type="presParOf" srcId="{AFFC57C0-6586-0442-8326-CD36C5E1D850}" destId="{EC1D83C5-5603-804C-B073-A1DFF0F1D642}" srcOrd="1" destOrd="0" presId="urn:microsoft.com/office/officeart/2005/8/layout/pList1"/>
    <dgm:cxn modelId="{5854901A-67B3-A644-9F3A-1E4E4598689A}" type="presParOf" srcId="{7FF1A7C2-1110-7642-BC6E-CEE87D5007FF}" destId="{7CE3BB28-EC5A-C346-82E7-51F1E534C756}" srcOrd="7" destOrd="0" presId="urn:microsoft.com/office/officeart/2005/8/layout/pList1"/>
    <dgm:cxn modelId="{AFF52A56-9F25-7B44-9B57-720121473415}" type="presParOf" srcId="{7FF1A7C2-1110-7642-BC6E-CEE87D5007FF}" destId="{164FE017-7BC3-EA46-B98E-E771D5D7E6DB}" srcOrd="8" destOrd="0" presId="urn:microsoft.com/office/officeart/2005/8/layout/pList1"/>
    <dgm:cxn modelId="{8F1A7D4A-EED7-374D-B508-203C54F0E4F1}" type="presParOf" srcId="{164FE017-7BC3-EA46-B98E-E771D5D7E6DB}" destId="{66A93C88-73DD-C742-BF1D-B669B8B01884}" srcOrd="0" destOrd="0" presId="urn:microsoft.com/office/officeart/2005/8/layout/pList1"/>
    <dgm:cxn modelId="{93091C0E-6BBE-934D-8AE1-74CE6BB2D905}" type="presParOf" srcId="{164FE017-7BC3-EA46-B98E-E771D5D7E6DB}" destId="{D7AD01C5-3EEA-F943-ADEF-5AF330227321}" srcOrd="1" destOrd="0" presId="urn:microsoft.com/office/officeart/2005/8/layout/pList1"/>
    <dgm:cxn modelId="{1FAA3438-3B9E-094C-B389-BD15D386C748}" type="presParOf" srcId="{7FF1A7C2-1110-7642-BC6E-CEE87D5007FF}" destId="{879EC4F2-DAA5-DB43-8022-C5176475426A}" srcOrd="9" destOrd="0" presId="urn:microsoft.com/office/officeart/2005/8/layout/pList1"/>
    <dgm:cxn modelId="{984845A1-D459-914B-A2C6-B3A0A39A8639}" type="presParOf" srcId="{7FF1A7C2-1110-7642-BC6E-CEE87D5007FF}" destId="{0E051616-7D80-5C47-88B1-B08CF6697F02}" srcOrd="10" destOrd="0" presId="urn:microsoft.com/office/officeart/2005/8/layout/pList1"/>
    <dgm:cxn modelId="{339B6A8D-E648-7848-879C-9DB267D764C4}" type="presParOf" srcId="{0E051616-7D80-5C47-88B1-B08CF6697F02}" destId="{5F5AFD9E-44E2-8D40-A993-2D44558BEE30}" srcOrd="0" destOrd="0" presId="urn:microsoft.com/office/officeart/2005/8/layout/pList1"/>
    <dgm:cxn modelId="{4E39A30A-64A1-674A-8885-04063AB6E0C3}" type="presParOf" srcId="{0E051616-7D80-5C47-88B1-B08CF6697F02}" destId="{AD71AB93-01EB-9347-BCAD-2D95A3297D62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6E1B40-B825-B24E-B479-86C9DAC7F3F7}">
      <dsp:nvSpPr>
        <dsp:cNvPr id="0" name=""/>
        <dsp:cNvSpPr/>
      </dsp:nvSpPr>
      <dsp:spPr>
        <a:xfrm>
          <a:off x="853176" y="289"/>
          <a:ext cx="2038460" cy="1404499"/>
        </a:xfrm>
        <a:prstGeom prst="round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9000" b="-9000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6FD479D-7A19-6D49-A18F-29AD35775873}">
      <dsp:nvSpPr>
        <dsp:cNvPr id="0" name=""/>
        <dsp:cNvSpPr/>
      </dsp:nvSpPr>
      <dsp:spPr>
        <a:xfrm>
          <a:off x="853176" y="1404789"/>
          <a:ext cx="2038460" cy="7562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0" numCol="1" spcCol="1270" anchor="t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b="0" i="0" u="none" kern="1200" smtClean="0"/>
            <a:t>at least 1 dead 2 missing after severe flash flood rips through ellicott city johnwoodrowcox ovettawashpost</a:t>
          </a:r>
          <a:endParaRPr lang="en-US" sz="1100" kern="1200"/>
        </a:p>
      </dsp:txBody>
      <dsp:txXfrm>
        <a:off x="853176" y="1404789"/>
        <a:ext cx="2038460" cy="756268"/>
      </dsp:txXfrm>
    </dsp:sp>
    <dsp:sp modelId="{896C185B-510D-144E-8CDB-2DC40717448F}">
      <dsp:nvSpPr>
        <dsp:cNvPr id="0" name=""/>
        <dsp:cNvSpPr/>
      </dsp:nvSpPr>
      <dsp:spPr>
        <a:xfrm>
          <a:off x="3095569" y="289"/>
          <a:ext cx="2038460" cy="1404499"/>
        </a:xfrm>
        <a:prstGeom prst="round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00" r="-100000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6C09117-AE71-2542-AE8A-A47DFE76913E}">
      <dsp:nvSpPr>
        <dsp:cNvPr id="0" name=""/>
        <dsp:cNvSpPr/>
      </dsp:nvSpPr>
      <dsp:spPr>
        <a:xfrm>
          <a:off x="3095569" y="1404789"/>
          <a:ext cx="2038460" cy="7562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0" numCol="1" spcCol="1270" anchor="t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b="0" i="0" u="none" kern="1200" dirty="0" smtClean="0"/>
            <a:t>severe flash flood in </a:t>
          </a:r>
          <a:r>
            <a:rPr lang="en-US" sz="1100" b="0" i="0" u="none" kern="1200" dirty="0" err="1" smtClean="0"/>
            <a:t>ellicott</a:t>
          </a:r>
          <a:r>
            <a:rPr lang="en-US" sz="1100" b="0" i="0" u="none" kern="1200" dirty="0" smtClean="0"/>
            <a:t> city kills at least 1 destroys businesses a vicious </a:t>
          </a:r>
          <a:r>
            <a:rPr lang="en-US" sz="1100" b="0" i="0" u="none" kern="1200" dirty="0" err="1" smtClean="0"/>
            <a:t>saturday</a:t>
          </a:r>
          <a:r>
            <a:rPr lang="en-US" sz="1100" b="0" i="0" u="none" kern="1200" dirty="0" smtClean="0"/>
            <a:t> night flash </a:t>
          </a:r>
          <a:r>
            <a:rPr lang="en-US" sz="1100" b="0" i="0" u="none" kern="1200" dirty="0" err="1" smtClean="0"/>
            <a:t>flo</a:t>
          </a:r>
          <a:endParaRPr lang="en-US" sz="1100" kern="1200" dirty="0"/>
        </a:p>
      </dsp:txBody>
      <dsp:txXfrm>
        <a:off x="3095569" y="1404789"/>
        <a:ext cx="2038460" cy="756268"/>
      </dsp:txXfrm>
    </dsp:sp>
    <dsp:sp modelId="{1674279A-C5CC-4949-BEA1-2D656809D7CA}">
      <dsp:nvSpPr>
        <dsp:cNvPr id="0" name=""/>
        <dsp:cNvSpPr/>
      </dsp:nvSpPr>
      <dsp:spPr>
        <a:xfrm>
          <a:off x="5337962" y="289"/>
          <a:ext cx="2038460" cy="1404499"/>
        </a:xfrm>
        <a:prstGeom prst="roundRect">
          <a:avLst/>
        </a:prstGeom>
        <a:blipFill rotWithShape="1">
          <a:blip xmlns:r="http://schemas.openxmlformats.org/officeDocument/2006/relationships" r:embed="rId3"/>
          <a:srcRect/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81CA2ED-E868-AA42-B12F-1CD581D72435}">
      <dsp:nvSpPr>
        <dsp:cNvPr id="0" name=""/>
        <dsp:cNvSpPr/>
      </dsp:nvSpPr>
      <dsp:spPr>
        <a:xfrm>
          <a:off x="5337962" y="1404789"/>
          <a:ext cx="2038460" cy="7562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0" numCol="1" spcCol="1270" anchor="t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b="0" i="0" u="none" kern="1200" dirty="0" smtClean="0"/>
            <a:t>devastating 1 dead others missing in </a:t>
          </a:r>
          <a:r>
            <a:rPr lang="en-US" sz="1100" b="0" i="0" u="none" kern="1200" dirty="0" err="1" smtClean="0"/>
            <a:t>ellicottcity</a:t>
          </a:r>
          <a:r>
            <a:rPr lang="en-US" sz="1100" b="0" i="0" u="none" kern="1200" dirty="0" smtClean="0"/>
            <a:t> after historic flood</a:t>
          </a:r>
          <a:endParaRPr lang="en-US" sz="1100" kern="1200" dirty="0"/>
        </a:p>
      </dsp:txBody>
      <dsp:txXfrm>
        <a:off x="5337962" y="1404789"/>
        <a:ext cx="2038460" cy="756268"/>
      </dsp:txXfrm>
    </dsp:sp>
    <dsp:sp modelId="{6B73AD55-96AD-AB44-A24B-71E78291FAE1}">
      <dsp:nvSpPr>
        <dsp:cNvPr id="0" name=""/>
        <dsp:cNvSpPr/>
      </dsp:nvSpPr>
      <dsp:spPr>
        <a:xfrm>
          <a:off x="853176" y="2364904"/>
          <a:ext cx="2038460" cy="1404499"/>
        </a:xfrm>
        <a:prstGeom prst="roundRect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81D162E-4521-F349-9D94-134698283800}">
      <dsp:nvSpPr>
        <dsp:cNvPr id="0" name=""/>
        <dsp:cNvSpPr/>
      </dsp:nvSpPr>
      <dsp:spPr>
        <a:xfrm>
          <a:off x="853176" y="3769404"/>
          <a:ext cx="2038460" cy="7562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0" numCol="1" spcCol="1270" anchor="t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b="0" i="0" u="none" kern="1200" smtClean="0"/>
            <a:t>i think</a:t>
          </a:r>
          <a:endParaRPr lang="en-US" sz="1100" kern="1200"/>
        </a:p>
      </dsp:txBody>
      <dsp:txXfrm>
        <a:off x="853176" y="3769404"/>
        <a:ext cx="2038460" cy="756268"/>
      </dsp:txXfrm>
    </dsp:sp>
    <dsp:sp modelId="{AFBFC8DF-2336-D546-87FC-D88081A13920}">
      <dsp:nvSpPr>
        <dsp:cNvPr id="0" name=""/>
        <dsp:cNvSpPr/>
      </dsp:nvSpPr>
      <dsp:spPr>
        <a:xfrm>
          <a:off x="3095569" y="2364904"/>
          <a:ext cx="2038460" cy="1404499"/>
        </a:xfrm>
        <a:prstGeom prst="round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3000" r="-63000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1C6BF57-5B9C-614B-B7C4-39E1828ABA53}">
      <dsp:nvSpPr>
        <dsp:cNvPr id="0" name=""/>
        <dsp:cNvSpPr/>
      </dsp:nvSpPr>
      <dsp:spPr>
        <a:xfrm>
          <a:off x="3095569" y="3769404"/>
          <a:ext cx="2038460" cy="7562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0" numCol="1" spcCol="1270" anchor="t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b="0" i="0" u="none" kern="1200" dirty="0" smtClean="0"/>
            <a:t>2 dead emergency declared after historic </a:t>
          </a:r>
          <a:r>
            <a:rPr lang="en-US" sz="1100" b="0" i="0" u="none" kern="1200" dirty="0" err="1" smtClean="0"/>
            <a:t>ellicott</a:t>
          </a:r>
          <a:r>
            <a:rPr lang="en-US" sz="1100" b="0" i="0" u="none" kern="1200" dirty="0" smtClean="0"/>
            <a:t> city ravaged by flash flood</a:t>
          </a:r>
          <a:endParaRPr lang="en-US" sz="1100" kern="1200" dirty="0"/>
        </a:p>
      </dsp:txBody>
      <dsp:txXfrm>
        <a:off x="3095569" y="3769404"/>
        <a:ext cx="2038460" cy="756268"/>
      </dsp:txXfrm>
    </dsp:sp>
    <dsp:sp modelId="{230E8902-0BFE-D941-9D93-394D583D3CE8}">
      <dsp:nvSpPr>
        <dsp:cNvPr id="0" name=""/>
        <dsp:cNvSpPr/>
      </dsp:nvSpPr>
      <dsp:spPr>
        <a:xfrm>
          <a:off x="5337962" y="2364904"/>
          <a:ext cx="2038460" cy="1404499"/>
        </a:xfrm>
        <a:prstGeom prst="roundRect">
          <a:avLst/>
        </a:prstGeom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7000" b="-17000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81B70EF-305F-1D47-96F0-70981DC73FFF}">
      <dsp:nvSpPr>
        <dsp:cNvPr id="0" name=""/>
        <dsp:cNvSpPr/>
      </dsp:nvSpPr>
      <dsp:spPr>
        <a:xfrm>
          <a:off x="5337962" y="3769404"/>
          <a:ext cx="2038460" cy="7562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0" numCol="1" spcCol="1270" anchor="t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b="0" i="0" u="none" kern="1200" dirty="0" smtClean="0"/>
            <a:t>video of </a:t>
          </a:r>
          <a:r>
            <a:rPr lang="en-US" sz="1100" b="0" i="0" u="none" kern="1200" dirty="0" err="1" smtClean="0"/>
            <a:t>tonights</a:t>
          </a:r>
          <a:r>
            <a:rPr lang="en-US" sz="1100" b="0" i="0" u="none" kern="1200" dirty="0" smtClean="0"/>
            <a:t> flood in historic </a:t>
          </a:r>
          <a:r>
            <a:rPr lang="en-US" sz="1100" b="0" i="0" u="none" kern="1200" dirty="0" err="1" smtClean="0"/>
            <a:t>ellicott</a:t>
          </a:r>
          <a:r>
            <a:rPr lang="en-US" sz="1100" b="0" i="0" u="none" kern="1200" dirty="0" smtClean="0"/>
            <a:t> city md  scary and sad &lt;3 </a:t>
          </a:r>
          <a:r>
            <a:rPr lang="en-US" sz="1100" b="0" i="0" u="none" kern="1200" dirty="0" err="1" smtClean="0"/>
            <a:t>i</a:t>
          </a:r>
          <a:r>
            <a:rPr lang="en-US" sz="1100" b="0" i="0" u="none" kern="1200" dirty="0" smtClean="0"/>
            <a:t> hope no one has been hurt or worse</a:t>
          </a:r>
          <a:endParaRPr lang="en-US" sz="1100" kern="1200" dirty="0"/>
        </a:p>
      </dsp:txBody>
      <dsp:txXfrm>
        <a:off x="5337962" y="3769404"/>
        <a:ext cx="2038460" cy="75626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D8A05C-4528-DA4E-B524-AAC52401B556}">
      <dsp:nvSpPr>
        <dsp:cNvPr id="0" name=""/>
        <dsp:cNvSpPr/>
      </dsp:nvSpPr>
      <dsp:spPr>
        <a:xfrm>
          <a:off x="853176" y="289"/>
          <a:ext cx="2038460" cy="1404499"/>
        </a:xfrm>
        <a:prstGeom prst="round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3000" r="-13000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9E9207D-9E7A-0A43-B563-B8A7754986F6}">
      <dsp:nvSpPr>
        <dsp:cNvPr id="0" name=""/>
        <dsp:cNvSpPr/>
      </dsp:nvSpPr>
      <dsp:spPr>
        <a:xfrm>
          <a:off x="853176" y="1404789"/>
          <a:ext cx="2038460" cy="7562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0" numCol="1" spcCol="1270" anchor="t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b="0" i="0" u="none" kern="1200" dirty="0" err="1" smtClean="0"/>
            <a:t>whats</a:t>
          </a:r>
          <a:r>
            <a:rPr lang="en-US" sz="1000" b="0" i="0" u="none" kern="1200" dirty="0" smtClean="0"/>
            <a:t> crazy is </a:t>
          </a:r>
          <a:r>
            <a:rPr lang="en-US" sz="1000" b="0" i="0" u="none" kern="1200" dirty="0" err="1" smtClean="0"/>
            <a:t>im</a:t>
          </a:r>
          <a:r>
            <a:rPr lang="en-US" sz="1000" b="0" i="0" u="none" kern="1200" dirty="0" smtClean="0"/>
            <a:t> looking at areas to move to and a friend suggested </a:t>
          </a:r>
          <a:r>
            <a:rPr lang="en-US" sz="1000" b="0" i="0" u="none" kern="1200" dirty="0" err="1" smtClean="0"/>
            <a:t>ellicott</a:t>
          </a:r>
          <a:r>
            <a:rPr lang="en-US" sz="1000" b="0" i="0" u="none" kern="1200" dirty="0" smtClean="0"/>
            <a:t> city after last nights </a:t>
          </a:r>
          <a:r>
            <a:rPr lang="en-US" sz="1000" b="0" i="0" u="none" kern="1200" dirty="0" err="1" smtClean="0"/>
            <a:t>floodthats</a:t>
          </a:r>
          <a:r>
            <a:rPr lang="en-US" sz="1000" b="0" i="0" u="none" kern="1200" dirty="0" smtClean="0"/>
            <a:t> </a:t>
          </a:r>
          <a:r>
            <a:rPr lang="en-US" sz="1000" b="0" i="0" u="none" kern="1200" dirty="0" err="1" smtClean="0"/>
            <a:t>gonna</a:t>
          </a:r>
          <a:r>
            <a:rPr lang="en-US" sz="1000" b="0" i="0" u="none" kern="1200" dirty="0" smtClean="0"/>
            <a:t> be a no for me</a:t>
          </a:r>
          <a:endParaRPr lang="en-US" sz="1000" kern="1200" dirty="0"/>
        </a:p>
      </dsp:txBody>
      <dsp:txXfrm>
        <a:off x="853176" y="1404789"/>
        <a:ext cx="2038460" cy="756268"/>
      </dsp:txXfrm>
    </dsp:sp>
    <dsp:sp modelId="{74B07671-1155-044E-99E2-49E04092D81C}">
      <dsp:nvSpPr>
        <dsp:cNvPr id="0" name=""/>
        <dsp:cNvSpPr/>
      </dsp:nvSpPr>
      <dsp:spPr>
        <a:xfrm>
          <a:off x="3095569" y="289"/>
          <a:ext cx="2038460" cy="1404499"/>
        </a:xfrm>
        <a:prstGeom prst="roundRect">
          <a:avLst/>
        </a:prstGeom>
        <a:blipFill rotWithShape="1">
          <a:blip xmlns:r="http://schemas.openxmlformats.org/officeDocument/2006/relationships" r:embed="rId2"/>
          <a:srcRect/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30EE6DE-1DA8-3647-A0E4-87C420831924}">
      <dsp:nvSpPr>
        <dsp:cNvPr id="0" name=""/>
        <dsp:cNvSpPr/>
      </dsp:nvSpPr>
      <dsp:spPr>
        <a:xfrm>
          <a:off x="3095569" y="1404789"/>
          <a:ext cx="2038460" cy="7562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0" numCol="1" spcCol="1270" anchor="t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b="0" i="0" u="none" kern="1200" dirty="0" err="1" smtClean="0"/>
            <a:t>ellicott</a:t>
          </a:r>
          <a:r>
            <a:rPr lang="en-US" sz="1000" b="0" i="0" u="none" kern="1200" dirty="0" smtClean="0"/>
            <a:t> city flash flood 7/30/2016 u2013 </a:t>
          </a:r>
          <a:r>
            <a:rPr lang="en-US" sz="1000" b="0" i="0" u="none" kern="1200" dirty="0" err="1" smtClean="0"/>
            <a:t>youtube</a:t>
          </a:r>
          <a:endParaRPr lang="en-US" sz="1000" kern="1200" dirty="0"/>
        </a:p>
      </dsp:txBody>
      <dsp:txXfrm>
        <a:off x="3095569" y="1404789"/>
        <a:ext cx="2038460" cy="756268"/>
      </dsp:txXfrm>
    </dsp:sp>
    <dsp:sp modelId="{5B27DEF3-1991-D545-A90B-9DF0737FE69C}">
      <dsp:nvSpPr>
        <dsp:cNvPr id="0" name=""/>
        <dsp:cNvSpPr/>
      </dsp:nvSpPr>
      <dsp:spPr>
        <a:xfrm>
          <a:off x="5337962" y="289"/>
          <a:ext cx="2038460" cy="1404499"/>
        </a:xfrm>
        <a:prstGeom prst="roundRect">
          <a:avLst/>
        </a:prstGeom>
        <a:blipFill rotWithShape="1">
          <a:blip xmlns:r="http://schemas.openxmlformats.org/officeDocument/2006/relationships" r:embed="rId3"/>
          <a:srcRect/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2009DE1-3FDB-BC40-A57A-68572BECF31B}">
      <dsp:nvSpPr>
        <dsp:cNvPr id="0" name=""/>
        <dsp:cNvSpPr/>
      </dsp:nvSpPr>
      <dsp:spPr>
        <a:xfrm>
          <a:off x="5337962" y="1404789"/>
          <a:ext cx="2038460" cy="7562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0" numCol="1" spcCol="1270" anchor="t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b="0" i="0" u="none" kern="1200" dirty="0" smtClean="0"/>
            <a:t>but </a:t>
          </a:r>
          <a:r>
            <a:rPr lang="en-US" sz="1000" b="0" i="0" u="none" kern="1200" dirty="0" err="1" smtClean="0"/>
            <a:t>ellicott</a:t>
          </a:r>
          <a:r>
            <a:rPr lang="en-US" sz="1000" b="0" i="0" u="none" kern="1200" dirty="0" smtClean="0"/>
            <a:t> city also in very flood  prone area &amp; has a long history of flooding not the best place for a town</a:t>
          </a:r>
          <a:endParaRPr lang="en-US" sz="1000" kern="1200" dirty="0"/>
        </a:p>
      </dsp:txBody>
      <dsp:txXfrm>
        <a:off x="5337962" y="1404789"/>
        <a:ext cx="2038460" cy="756268"/>
      </dsp:txXfrm>
    </dsp:sp>
    <dsp:sp modelId="{749B0F0F-D3AB-674E-937A-0D6C6B04EFE0}">
      <dsp:nvSpPr>
        <dsp:cNvPr id="0" name=""/>
        <dsp:cNvSpPr/>
      </dsp:nvSpPr>
      <dsp:spPr>
        <a:xfrm>
          <a:off x="853176" y="2364904"/>
          <a:ext cx="2038460" cy="1404499"/>
        </a:xfrm>
        <a:prstGeom prst="roundRect">
          <a:avLst/>
        </a:prstGeom>
        <a:blipFill rotWithShape="1">
          <a:blip xmlns:r="http://schemas.openxmlformats.org/officeDocument/2006/relationships" r:embed="rId4"/>
          <a:srcRect/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DA3AC3B-E6EC-A14C-BA3C-C6AD37E7E62B}">
      <dsp:nvSpPr>
        <dsp:cNvPr id="0" name=""/>
        <dsp:cNvSpPr/>
      </dsp:nvSpPr>
      <dsp:spPr>
        <a:xfrm>
          <a:off x="853176" y="3769404"/>
          <a:ext cx="2038460" cy="7562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0" numCol="1" spcCol="1270" anchor="t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b="0" i="0" u="none" kern="1200" dirty="0" smtClean="0"/>
            <a:t>priorities woman rescued in </a:t>
          </a:r>
          <a:r>
            <a:rPr lang="en-US" sz="1000" b="0" i="0" u="none" kern="1200" dirty="0" err="1" smtClean="0"/>
            <a:t>ellicott</a:t>
          </a:r>
          <a:r>
            <a:rPr lang="en-US" sz="1000" b="0" i="0" u="none" kern="1200" dirty="0" smtClean="0"/>
            <a:t> </a:t>
          </a:r>
          <a:r>
            <a:rPr lang="en-US" sz="1000" b="0" i="0" u="none" kern="1200" dirty="0" err="1" smtClean="0"/>
            <a:t>ellicott</a:t>
          </a:r>
          <a:r>
            <a:rPr lang="en-US" sz="1000" b="0" i="0" u="none" kern="1200" dirty="0" smtClean="0"/>
            <a:t> city from rising flood waters</a:t>
          </a:r>
          <a:endParaRPr lang="en-US" sz="1000" kern="1200" dirty="0"/>
        </a:p>
      </dsp:txBody>
      <dsp:txXfrm>
        <a:off x="853176" y="3769404"/>
        <a:ext cx="2038460" cy="756268"/>
      </dsp:txXfrm>
    </dsp:sp>
    <dsp:sp modelId="{CA9D4EB4-EEF1-9944-BD0A-1E28E7A011A8}">
      <dsp:nvSpPr>
        <dsp:cNvPr id="0" name=""/>
        <dsp:cNvSpPr/>
      </dsp:nvSpPr>
      <dsp:spPr>
        <a:xfrm>
          <a:off x="3095569" y="2364904"/>
          <a:ext cx="2038460" cy="1404499"/>
        </a:xfrm>
        <a:prstGeom prst="roundRect">
          <a:avLst/>
        </a:prstGeom>
        <a:blipFill rotWithShape="1">
          <a:blip xmlns:r="http://schemas.openxmlformats.org/officeDocument/2006/relationships" r:embed="rId5"/>
          <a:srcRect/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14DE558-3E01-9D44-81D2-792D6731350A}">
      <dsp:nvSpPr>
        <dsp:cNvPr id="0" name=""/>
        <dsp:cNvSpPr/>
      </dsp:nvSpPr>
      <dsp:spPr>
        <a:xfrm>
          <a:off x="3095569" y="3769404"/>
          <a:ext cx="2038460" cy="7562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0" numCol="1" spcCol="1270" anchor="t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b="0" i="0" u="none" kern="1200" dirty="0" smtClean="0"/>
            <a:t>flash flood kills 2 devastates </a:t>
          </a:r>
          <a:r>
            <a:rPr lang="en-US" sz="1000" b="0" i="0" u="none" kern="1200" dirty="0" err="1" smtClean="0"/>
            <a:t>maryland</a:t>
          </a:r>
          <a:r>
            <a:rPr lang="en-US" sz="1000" b="0" i="0" u="none" kern="1200" dirty="0" smtClean="0"/>
            <a:t> </a:t>
          </a:r>
          <a:r>
            <a:rPr lang="en-US" sz="1000" b="0" i="0" u="none" kern="1200" dirty="0" err="1" smtClean="0"/>
            <a:t>citys</a:t>
          </a:r>
          <a:r>
            <a:rPr lang="en-US" sz="1000" b="0" i="0" u="none" kern="1200" dirty="0" smtClean="0"/>
            <a:t> historic downtown jobs  </a:t>
          </a:r>
          <a:r>
            <a:rPr lang="en-US" sz="1000" b="0" i="0" u="none" kern="1200" dirty="0" err="1" smtClean="0"/>
            <a:t>albania</a:t>
          </a:r>
          <a:r>
            <a:rPr lang="en-US" sz="1000" b="0" i="0" u="none" kern="1200" dirty="0" smtClean="0"/>
            <a:t> </a:t>
          </a:r>
          <a:r>
            <a:rPr lang="en-US" sz="1000" b="0" i="0" u="none" kern="1200" dirty="0" err="1" smtClean="0"/>
            <a:t>ellicott</a:t>
          </a:r>
          <a:r>
            <a:rPr lang="en-US" sz="1000" b="0" i="0" u="none" kern="1200" dirty="0" smtClean="0"/>
            <a:t> city md u2014 the</a:t>
          </a:r>
          <a:endParaRPr lang="en-US" sz="1000" kern="1200" dirty="0"/>
        </a:p>
      </dsp:txBody>
      <dsp:txXfrm>
        <a:off x="3095569" y="3769404"/>
        <a:ext cx="2038460" cy="756268"/>
      </dsp:txXfrm>
    </dsp:sp>
    <dsp:sp modelId="{2FB31C81-2D9E-8A41-8859-B0420242DD76}">
      <dsp:nvSpPr>
        <dsp:cNvPr id="0" name=""/>
        <dsp:cNvSpPr/>
      </dsp:nvSpPr>
      <dsp:spPr>
        <a:xfrm>
          <a:off x="5337962" y="2364904"/>
          <a:ext cx="2038460" cy="1404499"/>
        </a:xfrm>
        <a:prstGeom prst="roundRect">
          <a:avLst/>
        </a:prstGeom>
        <a:blipFill rotWithShape="1">
          <a:blip xmlns:r="http://schemas.openxmlformats.org/officeDocument/2006/relationships" r:embed="rId6"/>
          <a:srcRect/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C08F835-5D21-0E48-8D6A-9E5C64D461C1}">
      <dsp:nvSpPr>
        <dsp:cNvPr id="0" name=""/>
        <dsp:cNvSpPr/>
      </dsp:nvSpPr>
      <dsp:spPr>
        <a:xfrm>
          <a:off x="5337962" y="3769404"/>
          <a:ext cx="2038460" cy="7562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0" numCol="1" spcCol="1270" anchor="t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b="0" i="0" u="none" kern="1200" dirty="0" smtClean="0"/>
            <a:t>the power of water wow </a:t>
          </a:r>
          <a:r>
            <a:rPr lang="en-US" sz="1000" b="0" i="0" u="none" kern="1200" dirty="0" err="1" smtClean="0"/>
            <a:t>flashflooding</a:t>
          </a:r>
          <a:r>
            <a:rPr lang="en-US" sz="1000" b="0" i="0" u="none" kern="1200" dirty="0" smtClean="0"/>
            <a:t> </a:t>
          </a:r>
          <a:r>
            <a:rPr lang="en-US" sz="1000" b="0" i="0" u="none" kern="1200" dirty="0" err="1" smtClean="0"/>
            <a:t>ellicott</a:t>
          </a:r>
          <a:r>
            <a:rPr lang="en-US" sz="1000" b="0" i="0" u="none" kern="1200" dirty="0" smtClean="0"/>
            <a:t> city flash flood 7/30/2016</a:t>
          </a:r>
          <a:endParaRPr lang="en-US" sz="1000" kern="1200" dirty="0"/>
        </a:p>
      </dsp:txBody>
      <dsp:txXfrm>
        <a:off x="5337962" y="3769404"/>
        <a:ext cx="2038460" cy="75626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8FAFD55-2487-F947-9D2C-7C2BC5B3EE0C}">
      <dsp:nvSpPr>
        <dsp:cNvPr id="0" name=""/>
        <dsp:cNvSpPr/>
      </dsp:nvSpPr>
      <dsp:spPr>
        <a:xfrm>
          <a:off x="853176" y="289"/>
          <a:ext cx="2038460" cy="1404499"/>
        </a:xfrm>
        <a:prstGeom prst="roundRect">
          <a:avLst/>
        </a:prstGeom>
        <a:blipFill rotWithShape="1">
          <a:blip xmlns:r="http://schemas.openxmlformats.org/officeDocument/2006/relationships" r:embed="rId1"/>
          <a:srcRect/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A8AEF47-8B35-B44B-BF16-4C1FCA790C06}">
      <dsp:nvSpPr>
        <dsp:cNvPr id="0" name=""/>
        <dsp:cNvSpPr/>
      </dsp:nvSpPr>
      <dsp:spPr>
        <a:xfrm>
          <a:off x="853176" y="1404789"/>
          <a:ext cx="2038460" cy="7562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0" numCol="1" spcCol="1270" anchor="t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b="0" i="0" u="none" kern="1200" smtClean="0"/>
            <a:t>for nonlocals following flood damage in ellicottcity md our town dates back to 1772 site of worst damage is historic center of town</a:t>
          </a:r>
          <a:endParaRPr lang="en-US" sz="1000" kern="1200" dirty="0"/>
        </a:p>
      </dsp:txBody>
      <dsp:txXfrm>
        <a:off x="853176" y="1404789"/>
        <a:ext cx="2038460" cy="756268"/>
      </dsp:txXfrm>
    </dsp:sp>
    <dsp:sp modelId="{E13737D8-9F33-4242-A6CE-AE5A4F551C58}">
      <dsp:nvSpPr>
        <dsp:cNvPr id="0" name=""/>
        <dsp:cNvSpPr/>
      </dsp:nvSpPr>
      <dsp:spPr>
        <a:xfrm>
          <a:off x="3095569" y="289"/>
          <a:ext cx="2038460" cy="1404499"/>
        </a:xfrm>
        <a:prstGeom prst="round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0000" r="-50000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FB98710-8B72-F741-9C81-1BE6F370010E}">
      <dsp:nvSpPr>
        <dsp:cNvPr id="0" name=""/>
        <dsp:cNvSpPr/>
      </dsp:nvSpPr>
      <dsp:spPr>
        <a:xfrm>
          <a:off x="3095569" y="1404789"/>
          <a:ext cx="2038460" cy="7562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0" numCol="1" spcCol="1270" anchor="t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b="0" i="0" u="none" kern="1200" smtClean="0"/>
            <a:t>amazing the level of damage from the flash flood in elliott city md</a:t>
          </a:r>
          <a:endParaRPr lang="en-US" sz="1000" kern="1200"/>
        </a:p>
      </dsp:txBody>
      <dsp:txXfrm>
        <a:off x="3095569" y="1404789"/>
        <a:ext cx="2038460" cy="756268"/>
      </dsp:txXfrm>
    </dsp:sp>
    <dsp:sp modelId="{CA347C02-42E9-734A-BA2F-074DFBD8BD80}">
      <dsp:nvSpPr>
        <dsp:cNvPr id="0" name=""/>
        <dsp:cNvSpPr/>
      </dsp:nvSpPr>
      <dsp:spPr>
        <a:xfrm>
          <a:off x="5337962" y="289"/>
          <a:ext cx="2038460" cy="1404499"/>
        </a:xfrm>
        <a:prstGeom prst="round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0" r="-20000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9C6BD00-AC7D-2A4B-BE20-CA72868CB01E}">
      <dsp:nvSpPr>
        <dsp:cNvPr id="0" name=""/>
        <dsp:cNvSpPr/>
      </dsp:nvSpPr>
      <dsp:spPr>
        <a:xfrm>
          <a:off x="5337962" y="1404789"/>
          <a:ext cx="2038460" cy="7562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0" numCol="1" spcCol="1270" anchor="t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b="0" i="0" u="none" kern="1200" smtClean="0"/>
            <a:t>a few more pics from flood damage in ellicottcity wbaltv 11 baltimore wbal wbaltv11</a:t>
          </a:r>
          <a:endParaRPr lang="en-US" sz="1000" kern="1200"/>
        </a:p>
      </dsp:txBody>
      <dsp:txXfrm>
        <a:off x="5337962" y="1404789"/>
        <a:ext cx="2038460" cy="756268"/>
      </dsp:txXfrm>
    </dsp:sp>
    <dsp:sp modelId="{790115C4-6FB8-3B46-972B-06B5EE63D2E9}">
      <dsp:nvSpPr>
        <dsp:cNvPr id="0" name=""/>
        <dsp:cNvSpPr/>
      </dsp:nvSpPr>
      <dsp:spPr>
        <a:xfrm>
          <a:off x="853176" y="2364904"/>
          <a:ext cx="2038460" cy="1404499"/>
        </a:xfrm>
        <a:prstGeom prst="roundRect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4000" b="-14000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C1D83C5-5603-804C-B073-A1DFF0F1D642}">
      <dsp:nvSpPr>
        <dsp:cNvPr id="0" name=""/>
        <dsp:cNvSpPr/>
      </dsp:nvSpPr>
      <dsp:spPr>
        <a:xfrm>
          <a:off x="853176" y="3769404"/>
          <a:ext cx="2038460" cy="7562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0" numCol="1" spcCol="1270" anchor="t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b="0" i="0" u="none" kern="1200" dirty="0" smtClean="0"/>
            <a:t>horrible scenes in the aftermath of the </a:t>
          </a:r>
          <a:r>
            <a:rPr lang="en-US" sz="1000" b="0" i="0" u="none" kern="1200" dirty="0" err="1" smtClean="0"/>
            <a:t>ellicottcity</a:t>
          </a:r>
          <a:r>
            <a:rPr lang="en-US" sz="1000" b="0" i="0" u="none" kern="1200" dirty="0" smtClean="0"/>
            <a:t> flash flood disaster</a:t>
          </a:r>
          <a:endParaRPr lang="en-US" sz="1000" kern="1200" dirty="0"/>
        </a:p>
      </dsp:txBody>
      <dsp:txXfrm>
        <a:off x="853176" y="3769404"/>
        <a:ext cx="2038460" cy="756268"/>
      </dsp:txXfrm>
    </dsp:sp>
    <dsp:sp modelId="{66A93C88-73DD-C742-BF1D-B669B8B01884}">
      <dsp:nvSpPr>
        <dsp:cNvPr id="0" name=""/>
        <dsp:cNvSpPr/>
      </dsp:nvSpPr>
      <dsp:spPr>
        <a:xfrm>
          <a:off x="3095569" y="2364904"/>
          <a:ext cx="2038460" cy="1404499"/>
        </a:xfrm>
        <a:prstGeom prst="round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0" r="-20000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7AD01C5-3EEA-F943-ADEF-5AF330227321}">
      <dsp:nvSpPr>
        <dsp:cNvPr id="0" name=""/>
        <dsp:cNvSpPr/>
      </dsp:nvSpPr>
      <dsp:spPr>
        <a:xfrm>
          <a:off x="3095569" y="3769404"/>
          <a:ext cx="2038460" cy="7562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0" numCol="1" spcCol="1270" anchor="t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b="0" i="0" u="none" kern="1200" dirty="0" smtClean="0"/>
            <a:t>photos flooding </a:t>
          </a:r>
          <a:r>
            <a:rPr lang="en-US" sz="1000" b="0" i="0" u="none" kern="1200" dirty="0" err="1" smtClean="0"/>
            <a:t>ellicott</a:t>
          </a:r>
          <a:r>
            <a:rPr lang="en-US" sz="1000" b="0" i="0" u="none" kern="1200" dirty="0" smtClean="0"/>
            <a:t> city </a:t>
          </a:r>
          <a:r>
            <a:rPr lang="en-US" sz="1000" b="0" i="0" u="none" kern="1200" dirty="0" err="1" smtClean="0"/>
            <a:t>baltimore</a:t>
          </a:r>
          <a:r>
            <a:rPr lang="en-US" sz="1000" b="0" i="0" u="none" kern="1200" dirty="0" smtClean="0"/>
            <a:t> hit hard with flood damage</a:t>
          </a:r>
          <a:endParaRPr lang="en-US" sz="1000" kern="1200" dirty="0"/>
        </a:p>
      </dsp:txBody>
      <dsp:txXfrm>
        <a:off x="3095569" y="3769404"/>
        <a:ext cx="2038460" cy="756268"/>
      </dsp:txXfrm>
    </dsp:sp>
    <dsp:sp modelId="{5F5AFD9E-44E2-8D40-A993-2D44558BEE30}">
      <dsp:nvSpPr>
        <dsp:cNvPr id="0" name=""/>
        <dsp:cNvSpPr/>
      </dsp:nvSpPr>
      <dsp:spPr>
        <a:xfrm>
          <a:off x="5337962" y="2364904"/>
          <a:ext cx="2038460" cy="1404499"/>
        </a:xfrm>
        <a:prstGeom prst="round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000" b="-4000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D71AB93-01EB-9347-BCAD-2D95A3297D62}">
      <dsp:nvSpPr>
        <dsp:cNvPr id="0" name=""/>
        <dsp:cNvSpPr/>
      </dsp:nvSpPr>
      <dsp:spPr>
        <a:xfrm>
          <a:off x="5337962" y="3769404"/>
          <a:ext cx="2038460" cy="7562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0" numCol="1" spcCol="1270" anchor="t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b="0" i="0" u="none" kern="1200" dirty="0" smtClean="0"/>
            <a:t>those </a:t>
          </a:r>
          <a:r>
            <a:rPr lang="en-US" sz="1000" b="0" i="0" u="none" kern="1200" dirty="0" err="1" smtClean="0"/>
            <a:t>rts</a:t>
          </a:r>
          <a:r>
            <a:rPr lang="en-US" sz="1000" b="0" i="0" u="none" kern="1200" dirty="0" smtClean="0"/>
            <a:t> of old </a:t>
          </a:r>
          <a:r>
            <a:rPr lang="en-US" sz="1000" b="0" i="0" u="none" kern="1200" dirty="0" err="1" smtClean="0"/>
            <a:t>ellicott</a:t>
          </a:r>
          <a:r>
            <a:rPr lang="en-US" sz="1000" b="0" i="0" u="none" kern="1200" dirty="0" smtClean="0"/>
            <a:t> city damage photos from last nights storm &amp; flood brings tears to my eyes</a:t>
          </a:r>
          <a:endParaRPr lang="en-US" sz="1000" kern="1200" dirty="0"/>
        </a:p>
      </dsp:txBody>
      <dsp:txXfrm>
        <a:off x="5337962" y="3769404"/>
        <a:ext cx="2038460" cy="75626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84DDD8-02FE-7C43-9A6E-B501F749F2AB}" type="datetimeFigureOut">
              <a:rPr lang="en-US" smtClean="0"/>
              <a:t>4/11/17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8FDB84-C89E-1C4F-BE77-211617FC0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5625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8FDB84-C89E-1C4F-BE77-211617FC0EE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25319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6F968-C64D-554B-B49D-84DBF8E6E5EF}" type="datetimeFigureOut">
              <a:rPr lang="en-US" smtClean="0"/>
              <a:t>4/11/17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7C495-E7F8-1D47-8205-BFE7F0C7F6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248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6F968-C64D-554B-B49D-84DBF8E6E5EF}" type="datetimeFigureOut">
              <a:rPr lang="en-US" smtClean="0"/>
              <a:t>4/11/17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7C495-E7F8-1D47-8205-BFE7F0C7F6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0695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6F968-C64D-554B-B49D-84DBF8E6E5EF}" type="datetimeFigureOut">
              <a:rPr lang="en-US" smtClean="0"/>
              <a:t>4/11/17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7C495-E7F8-1D47-8205-BFE7F0C7F6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1225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6F968-C64D-554B-B49D-84DBF8E6E5EF}" type="datetimeFigureOut">
              <a:rPr lang="en-US" smtClean="0"/>
              <a:t>4/11/17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7C495-E7F8-1D47-8205-BFE7F0C7F6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4691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6F968-C64D-554B-B49D-84DBF8E6E5EF}" type="datetimeFigureOut">
              <a:rPr lang="en-US" smtClean="0"/>
              <a:t>4/11/17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7C495-E7F8-1D47-8205-BFE7F0C7F6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4015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6F968-C64D-554B-B49D-84DBF8E6E5EF}" type="datetimeFigureOut">
              <a:rPr lang="en-US" smtClean="0"/>
              <a:t>4/11/17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7C495-E7F8-1D47-8205-BFE7F0C7F6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5794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6F968-C64D-554B-B49D-84DBF8E6E5EF}" type="datetimeFigureOut">
              <a:rPr lang="en-US" smtClean="0"/>
              <a:t>4/11/17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7C495-E7F8-1D47-8205-BFE7F0C7F6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4381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6F968-C64D-554B-B49D-84DBF8E6E5EF}" type="datetimeFigureOut">
              <a:rPr lang="en-US" smtClean="0"/>
              <a:t>4/11/17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7C495-E7F8-1D47-8205-BFE7F0C7F6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488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6F968-C64D-554B-B49D-84DBF8E6E5EF}" type="datetimeFigureOut">
              <a:rPr lang="en-US" smtClean="0"/>
              <a:t>4/11/17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7C495-E7F8-1D47-8205-BFE7F0C7F6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5899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6F968-C64D-554B-B49D-84DBF8E6E5EF}" type="datetimeFigureOut">
              <a:rPr lang="en-US" smtClean="0"/>
              <a:t>4/11/17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7C495-E7F8-1D47-8205-BFE7F0C7F6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229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6F968-C64D-554B-B49D-84DBF8E6E5EF}" type="datetimeFigureOut">
              <a:rPr lang="en-US" smtClean="0"/>
              <a:t>4/11/17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7C495-E7F8-1D47-8205-BFE7F0C7F6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8382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D6F968-C64D-554B-B49D-84DBF8E6E5EF}" type="datetimeFigureOut">
              <a:rPr lang="en-US" smtClean="0"/>
              <a:t>4/11/17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47C495-E7F8-1D47-8205-BFE7F0C7F6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1741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4" Type="http://schemas.openxmlformats.org/officeDocument/2006/relationships/diagramQuickStyle" Target="../diagrams/quickStyle3.xml"/><Relationship Id="rId5" Type="http://schemas.openxmlformats.org/officeDocument/2006/relationships/diagramColors" Target="../diagrams/colors3.xml"/><Relationship Id="rId6" Type="http://schemas.microsoft.com/office/2007/relationships/diagramDrawing" Target="../diagrams/drawing3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Ellicott City Flash Flood Tweet Analysis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45548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Collection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140 tweets with images</a:t>
            </a:r>
          </a:p>
          <a:p>
            <a:r>
              <a:rPr lang="en-US" dirty="0" smtClean="0"/>
              <a:t>Remove duplicates and </a:t>
            </a:r>
            <a:r>
              <a:rPr lang="en-US" dirty="0" err="1" smtClean="0"/>
              <a:t>stopwords</a:t>
            </a:r>
            <a:endParaRPr lang="en-US" dirty="0" smtClean="0"/>
          </a:p>
          <a:p>
            <a:pPr lvl="1"/>
            <a:r>
              <a:rPr lang="en-US" dirty="0" err="1" smtClean="0"/>
              <a:t>Nltk.corpus</a:t>
            </a:r>
            <a:r>
              <a:rPr lang="en-US" dirty="0" smtClean="0"/>
              <a:t>  - </a:t>
            </a:r>
            <a:r>
              <a:rPr lang="en-US" dirty="0" err="1" smtClean="0"/>
              <a:t>stopwords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"</a:t>
            </a:r>
            <a:r>
              <a:rPr lang="en-US" dirty="0" err="1"/>
              <a:t>ellicott</a:t>
            </a:r>
            <a:r>
              <a:rPr lang="en-US" dirty="0"/>
              <a:t>"</a:t>
            </a:r>
            <a:r>
              <a:rPr lang="en-US" dirty="0" smtClean="0"/>
              <a:t>, </a:t>
            </a:r>
            <a:r>
              <a:rPr lang="en-US" dirty="0"/>
              <a:t>"city"</a:t>
            </a:r>
            <a:r>
              <a:rPr lang="en-US" dirty="0" smtClean="0"/>
              <a:t>, </a:t>
            </a:r>
            <a:r>
              <a:rPr lang="en-US" dirty="0"/>
              <a:t>"</a:t>
            </a:r>
            <a:r>
              <a:rPr lang="en-US" dirty="0" err="1"/>
              <a:t>ellicottcity</a:t>
            </a:r>
            <a:r>
              <a:rPr lang="en-US" dirty="0"/>
              <a:t>"</a:t>
            </a:r>
            <a:r>
              <a:rPr lang="en-US" dirty="0" smtClean="0"/>
              <a:t>, </a:t>
            </a:r>
            <a:r>
              <a:rPr lang="en-US" dirty="0"/>
              <a:t>"md"</a:t>
            </a:r>
            <a:r>
              <a:rPr lang="en-US" dirty="0" smtClean="0"/>
              <a:t>, </a:t>
            </a:r>
            <a:r>
              <a:rPr lang="en-US" dirty="0"/>
              <a:t>"</a:t>
            </a:r>
            <a:r>
              <a:rPr lang="en-US" dirty="0" err="1"/>
              <a:t>maryland</a:t>
            </a:r>
            <a:r>
              <a:rPr lang="en-US" dirty="0"/>
              <a:t>"</a:t>
            </a:r>
            <a:r>
              <a:rPr lang="en-US" dirty="0" smtClean="0"/>
              <a:t>, </a:t>
            </a:r>
            <a:r>
              <a:rPr lang="en-US" dirty="0"/>
              <a:t>"in"</a:t>
            </a:r>
            <a:r>
              <a:rPr lang="en-US" dirty="0" smtClean="0"/>
              <a:t>, </a:t>
            </a:r>
            <a:r>
              <a:rPr lang="en-US" dirty="0"/>
              <a:t>"</a:t>
            </a:r>
            <a:r>
              <a:rPr lang="en-US" dirty="0" err="1"/>
              <a:t>elliott</a:t>
            </a:r>
            <a:r>
              <a:rPr lang="en-US" dirty="0"/>
              <a:t>"</a:t>
            </a:r>
            <a:r>
              <a:rPr lang="en-US" dirty="0" smtClean="0"/>
              <a:t>, </a:t>
            </a:r>
            <a:r>
              <a:rPr lang="en-US" dirty="0"/>
              <a:t>"flash"</a:t>
            </a:r>
            <a:r>
              <a:rPr lang="en-US" dirty="0" smtClean="0"/>
              <a:t>, </a:t>
            </a:r>
            <a:r>
              <a:rPr lang="en-US" dirty="0"/>
              <a:t>"flood"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5695188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LSA</a:t>
            </a:r>
          </a:p>
          <a:p>
            <a:pPr lvl="1"/>
            <a:r>
              <a:rPr lang="en-US" dirty="0" smtClean="0"/>
              <a:t>Remove stop words</a:t>
            </a:r>
          </a:p>
          <a:p>
            <a:pPr lvl="1"/>
            <a:r>
              <a:rPr lang="en-US" dirty="0" err="1" smtClean="0"/>
              <a:t>Vectorize</a:t>
            </a:r>
            <a:r>
              <a:rPr lang="en-US" dirty="0" smtClean="0"/>
              <a:t> with </a:t>
            </a:r>
            <a:r>
              <a:rPr lang="en-US" dirty="0" err="1" smtClean="0"/>
              <a:t>tf-idf</a:t>
            </a:r>
            <a:r>
              <a:rPr lang="en-US" dirty="0" smtClean="0"/>
              <a:t> weights</a:t>
            </a:r>
          </a:p>
          <a:p>
            <a:pPr lvl="1"/>
            <a:r>
              <a:rPr lang="en-US" dirty="0" smtClean="0"/>
              <a:t>Num. of features = 120</a:t>
            </a:r>
          </a:p>
          <a:p>
            <a:r>
              <a:rPr lang="en-US" dirty="0" smtClean="0"/>
              <a:t>K-means</a:t>
            </a:r>
          </a:p>
          <a:p>
            <a:pPr lvl="1"/>
            <a:r>
              <a:rPr lang="en-US" dirty="0" smtClean="0"/>
              <a:t>Num. of clusters = 3</a:t>
            </a:r>
          </a:p>
          <a:p>
            <a:pPr lvl="1"/>
            <a:r>
              <a:rPr lang="en-US" dirty="0" smtClean="0"/>
              <a:t>Num. of iterations = 5000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0476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LSA:</a:t>
            </a:r>
          </a:p>
          <a:p>
            <a:pPr lvl="1"/>
            <a:r>
              <a:rPr lang="en-US" dirty="0" smtClean="0"/>
              <a:t>LSA variance: 94.25%</a:t>
            </a:r>
          </a:p>
          <a:p>
            <a:pPr lvl="1"/>
            <a:r>
              <a:rPr lang="en-US" dirty="0" smtClean="0"/>
              <a:t>Time: 4.92sec</a:t>
            </a:r>
          </a:p>
          <a:p>
            <a:r>
              <a:rPr lang="en-US" dirty="0" smtClean="0"/>
              <a:t>Tweet Distance:</a:t>
            </a:r>
          </a:p>
          <a:p>
            <a:pPr lvl="1"/>
            <a:r>
              <a:rPr lang="en-US" dirty="0" smtClean="0"/>
              <a:t>Time: 3.42sec</a:t>
            </a:r>
          </a:p>
          <a:p>
            <a:r>
              <a:rPr lang="en-US" dirty="0" smtClean="0"/>
              <a:t>k-means:</a:t>
            </a:r>
          </a:p>
          <a:p>
            <a:pPr lvl="1"/>
            <a:r>
              <a:rPr lang="en-US" dirty="0" smtClean="0"/>
              <a:t>PCA variance: 24.39%</a:t>
            </a:r>
          </a:p>
          <a:p>
            <a:pPr lvl="1"/>
            <a:r>
              <a:rPr lang="en-US" dirty="0" smtClean="0"/>
              <a:t>Time: 0.04sec</a:t>
            </a:r>
          </a:p>
        </p:txBody>
      </p:sp>
    </p:spTree>
    <p:extLst>
      <p:ext uri="{BB962C8B-B14F-4D97-AF65-F5344CB8AC3E}">
        <p14:creationId xmlns:p14="http://schemas.microsoft.com/office/powerpoint/2010/main" val="23299190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Clusters: PCA1 – PC2</a:t>
            </a:r>
            <a:endParaRPr lang="en-US" dirty="0"/>
          </a:p>
        </p:txBody>
      </p:sp>
      <p:pic>
        <p:nvPicPr>
          <p:cNvPr id="4" name="Content Placeholder 3" descr="figure_1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187" r="-1818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394834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Cluster0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8164035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665192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Cluster1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04765768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445624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Cluster2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54666029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11617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57</TotalTime>
  <Words>397</Words>
  <Application>Microsoft Macintosh PowerPoint</Application>
  <PresentationFormat>On-screen Show (4:3)</PresentationFormat>
  <Paragraphs>46</Paragraphs>
  <Slides>8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Office Theme</vt:lpstr>
      <vt:lpstr>Ellicott City Flash Flood Tweet Analysis</vt:lpstr>
      <vt:lpstr>Data Collection</vt:lpstr>
      <vt:lpstr>Method</vt:lpstr>
      <vt:lpstr>Results</vt:lpstr>
      <vt:lpstr>Clusters: PCA1 – PC2</vt:lpstr>
      <vt:lpstr>Cluster0</vt:lpstr>
      <vt:lpstr>Cluster1</vt:lpstr>
      <vt:lpstr>Cluster2</vt:lpstr>
    </vt:vector>
  </TitlesOfParts>
  <Company>UMBC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Ellicott City Flash Flood Tweet Analysis</dc:title>
  <dc:creator>Amrita Anam</dc:creator>
  <cp:lastModifiedBy>Amrita Anam</cp:lastModifiedBy>
  <cp:revision>6</cp:revision>
  <dcterms:created xsi:type="dcterms:W3CDTF">2017-04-11T17:07:05Z</dcterms:created>
  <dcterms:modified xsi:type="dcterms:W3CDTF">2017-04-11T18:10:18Z</dcterms:modified>
</cp:coreProperties>
</file>